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2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59"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Lst>
  <p:sldSz cy="5143500" cx="9144000"/>
  <p:notesSz cx="6858000" cy="9144000"/>
  <p:embeddedFontLst>
    <p:embeddedFont>
      <p:font typeface="Open Sans ExtraBold"/>
      <p:bold r:id="rId32"/>
      <p:boldItalic r:id="rId33"/>
    </p:embeddedFont>
    <p:embeddedFont>
      <p:font typeface="Open Sans"/>
      <p:regular r:id="rId34"/>
      <p:bold r:id="rId35"/>
      <p:italic r:id="rId36"/>
      <p:boldItalic r:id="rId3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http://customooxmlschemas.google.com/">
      <go:slidesCustomData xmlns:go="http://customooxmlschemas.google.com/" r:id="rId38" roundtripDataSignature="AMtx7mhgBv1z3aRZr2vFRgAGru8hRZfwz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13EF95AF-D329-40AA-9840-95B4585BCA7E}">
  <a:tblStyle styleId="{13EF95AF-D329-40AA-9840-95B4585BCA7E}"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font" Target="fonts/OpenSansExtraBold-boldItalic.fntdata"/><Relationship Id="rId10" Type="http://schemas.openxmlformats.org/officeDocument/2006/relationships/slide" Target="slides/slide3.xml"/><Relationship Id="rId32" Type="http://schemas.openxmlformats.org/officeDocument/2006/relationships/font" Target="fonts/OpenSansExtraBold-bold.fntdata"/><Relationship Id="rId13" Type="http://schemas.openxmlformats.org/officeDocument/2006/relationships/slide" Target="slides/slide6.xml"/><Relationship Id="rId35" Type="http://schemas.openxmlformats.org/officeDocument/2006/relationships/font" Target="fonts/OpenSans-bold.fntdata"/><Relationship Id="rId12" Type="http://schemas.openxmlformats.org/officeDocument/2006/relationships/slide" Target="slides/slide5.xml"/><Relationship Id="rId34" Type="http://schemas.openxmlformats.org/officeDocument/2006/relationships/font" Target="fonts/OpenSans-regular.fntdata"/><Relationship Id="rId15" Type="http://schemas.openxmlformats.org/officeDocument/2006/relationships/slide" Target="slides/slide8.xml"/><Relationship Id="rId37" Type="http://schemas.openxmlformats.org/officeDocument/2006/relationships/font" Target="fonts/OpenSans-boldItalic.fntdata"/><Relationship Id="rId14" Type="http://schemas.openxmlformats.org/officeDocument/2006/relationships/slide" Target="slides/slide7.xml"/><Relationship Id="rId36" Type="http://schemas.openxmlformats.org/officeDocument/2006/relationships/font" Target="fonts/OpenSans-italic.fntdata"/><Relationship Id="rId17" Type="http://schemas.openxmlformats.org/officeDocument/2006/relationships/slide" Target="slides/slide10.xml"/><Relationship Id="rId16" Type="http://schemas.openxmlformats.org/officeDocument/2006/relationships/slide" Target="slides/slide9.xml"/><Relationship Id="rId38" Type="http://customschemas.google.com/relationships/presentationmetadata" Target="metadata"/><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sv-SE"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notes"/>
          <p:cNvSpPr/>
          <p:nvPr>
            <p:ph idx="2" type="sldImg"/>
          </p:nvPr>
        </p:nvSpPr>
        <p:spPr>
          <a:xfrm>
            <a:off x="382588" y="685800"/>
            <a:ext cx="6094412"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68" name="Google Shape;168;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sv-SE"/>
              <a:t>Varmt välkomna till föreningsstämma i Byxelkroks vägförening. Hoppas ni har försett er med dagordning, verksamhetsberättelse, och stadgar. Glöm inte fylla på namn, fastighet och kontaktuppgifter på närvarolistan.</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sv-SE"/>
              <a:t>Jag heter … är ordf. Övriga ledamöter i styrelsens som är här är Eddy Tärning, sekreterare och kontaktperson ,</a:t>
            </a:r>
            <a:endParaRPr/>
          </a:p>
          <a:p>
            <a:pPr indent="0" lvl="0" marL="0" rtl="0" algn="l">
              <a:lnSpc>
                <a:spcPct val="100000"/>
              </a:lnSpc>
              <a:spcBef>
                <a:spcPts val="0"/>
              </a:spcBef>
              <a:spcAft>
                <a:spcPts val="0"/>
              </a:spcAft>
              <a:buSzPts val="1400"/>
              <a:buNone/>
            </a:pPr>
            <a:r>
              <a:rPr lang="sv-SE"/>
              <a:t>Fredrik Gustafson, ansvarar för våra underhållsplaner, Björn Nilsson, kassör. Dessutom är Sven-Olof Nilsson, arbetsledare medlem men frånvarande.</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sv-SE"/>
              <a:t>I egenskap av styrelsens ordf förklarar jag härmed föreningsstämman för Byxelkroks vägförening för öppnad.</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sv-SE"/>
              <a:t>Första punkten är val av ordförande för stämman. Kan jag få förslag på ordförande för stämman?</a:t>
            </a:r>
            <a:endParaRPr/>
          </a:p>
          <a:p>
            <a:pPr indent="0" lvl="0" marL="0" rtl="0" algn="l">
              <a:lnSpc>
                <a:spcPct val="100000"/>
              </a:lnSpc>
              <a:spcBef>
                <a:spcPts val="0"/>
              </a:spcBef>
              <a:spcAft>
                <a:spcPts val="0"/>
              </a:spcAft>
              <a:buSzPts val="1400"/>
              <a:buNone/>
            </a:pPr>
            <a:r>
              <a:t/>
            </a:r>
            <a:endParaRPr/>
          </a:p>
        </p:txBody>
      </p:sp>
      <p:sp>
        <p:nvSpPr>
          <p:cNvPr id="169" name="Google Shape;169;p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SzPts val="1200"/>
              <a:buNone/>
            </a:pPr>
            <a:fld id="{00000000-1234-1234-1234-123412341234}" type="slidenum">
              <a:rPr b="0" i="0" lang="sv-SE"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SzPts val="1200"/>
              <a:buNone/>
            </a:pPr>
            <a:fld id="{00000000-1234-1234-1234-123412341234}" type="slidenum">
              <a:rPr b="0" i="0" lang="sv-SE"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175" name="Google Shape;175;p2:notes"/>
          <p:cNvSpPr/>
          <p:nvPr>
            <p:ph idx="2" type="sldImg"/>
          </p:nvPr>
        </p:nvSpPr>
        <p:spPr>
          <a:xfrm>
            <a:off x="382588" y="685800"/>
            <a:ext cx="6094412"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76" name="Google Shape;176;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sz="1000"/>
          </a:p>
          <a:p>
            <a:pPr indent="0" lvl="0" marL="0" rtl="0" algn="l">
              <a:lnSpc>
                <a:spcPct val="100000"/>
              </a:lnSpc>
              <a:spcBef>
                <a:spcPts val="0"/>
              </a:spcBef>
              <a:spcAft>
                <a:spcPts val="0"/>
              </a:spcAft>
              <a:buSzPts val="1400"/>
              <a:buNone/>
            </a:pPr>
            <a:r>
              <a:rPr lang="sv-SE" sz="1000"/>
              <a:t>Vägsamfälligheten omfattar 620 fastigheter, varav 540 fritid och 80 permanentboende. Antalet andelar uppgår 2850 st. Årsavgiften var 160 kr per andel.</a:t>
            </a:r>
            <a:endParaRPr/>
          </a:p>
          <a:p>
            <a:pPr indent="0" lvl="0" marL="0" rtl="0" algn="l">
              <a:lnSpc>
                <a:spcPct val="100000"/>
              </a:lnSpc>
              <a:spcBef>
                <a:spcPts val="0"/>
              </a:spcBef>
              <a:spcAft>
                <a:spcPts val="0"/>
              </a:spcAft>
              <a:buSzPts val="1400"/>
              <a:buNone/>
            </a:pPr>
            <a:r>
              <a:rPr lang="sv-SE" sz="1000"/>
              <a:t>Vi förvaltar cirka 1,8 mil väg varav 1,3 mil är belagd, vilket gör oss till en relativt stor förening.</a:t>
            </a:r>
            <a:endParaRPr/>
          </a:p>
          <a:p>
            <a:pPr indent="0" lvl="0" marL="0" rtl="0" algn="l">
              <a:lnSpc>
                <a:spcPct val="100000"/>
              </a:lnSpc>
              <a:spcBef>
                <a:spcPts val="0"/>
              </a:spcBef>
              <a:spcAft>
                <a:spcPts val="0"/>
              </a:spcAft>
              <a:buSzPts val="1400"/>
              <a:buNone/>
            </a:pPr>
            <a:r>
              <a:t/>
            </a:r>
            <a:endParaRPr sz="1000"/>
          </a:p>
          <a:p>
            <a:pPr indent="0" lvl="0" marL="0" rtl="0" algn="l">
              <a:lnSpc>
                <a:spcPct val="100000"/>
              </a:lnSpc>
              <a:spcBef>
                <a:spcPts val="0"/>
              </a:spcBef>
              <a:spcAft>
                <a:spcPts val="0"/>
              </a:spcAft>
              <a:buSzPts val="1400"/>
              <a:buNone/>
            </a:pPr>
            <a:r>
              <a:rPr lang="sv-SE" sz="1000"/>
              <a:t>I samråd med Lantmäteriet har fastigheterna inom GA1 inventerats.</a:t>
            </a:r>
            <a:endParaRPr/>
          </a:p>
          <a:p>
            <a:pPr indent="0" lvl="0" marL="0" rtl="0" algn="l">
              <a:lnSpc>
                <a:spcPct val="100000"/>
              </a:lnSpc>
              <a:spcBef>
                <a:spcPts val="0"/>
              </a:spcBef>
              <a:spcAft>
                <a:spcPts val="0"/>
              </a:spcAft>
              <a:buSzPts val="1400"/>
              <a:buNone/>
            </a:pPr>
            <a:r>
              <a:t/>
            </a:r>
            <a:endParaRPr sz="1000"/>
          </a:p>
          <a:p>
            <a:pPr indent="0" lvl="0" marL="0" rtl="0" algn="l">
              <a:lnSpc>
                <a:spcPct val="100000"/>
              </a:lnSpc>
              <a:spcBef>
                <a:spcPts val="0"/>
              </a:spcBef>
              <a:spcAft>
                <a:spcPts val="0"/>
              </a:spcAft>
              <a:buSzPts val="1400"/>
              <a:buNone/>
            </a:pPr>
            <a:r>
              <a:rPr lang="sv-SE"/>
              <a:t>Under verksamhetsåret 2012 genomfördes vägunderhåll med nya ytbeläggningen på Alvarsvägen, Fiskvägs norra del, Englunds väg och Järners väg. Förnyelsen av ytskikten utfördes till stor del av NCC och tog 407 944 kronor i anspråk av vårt uppbyggda kapital. </a:t>
            </a:r>
            <a:endParaRPr sz="1000"/>
          </a:p>
          <a:p>
            <a:pPr indent="0" lvl="0" marL="0" rtl="0" algn="l">
              <a:lnSpc>
                <a:spcPct val="100000"/>
              </a:lnSpc>
              <a:spcBef>
                <a:spcPts val="0"/>
              </a:spcBef>
              <a:spcAft>
                <a:spcPts val="0"/>
              </a:spcAft>
              <a:buSzPts val="1400"/>
              <a:buNone/>
            </a:pPr>
            <a:r>
              <a:t/>
            </a:r>
            <a:endParaRPr sz="1000"/>
          </a:p>
          <a:p>
            <a:pPr indent="0" lvl="0" marL="0" rtl="0" algn="l">
              <a:lnSpc>
                <a:spcPct val="100000"/>
              </a:lnSpc>
              <a:spcBef>
                <a:spcPts val="0"/>
              </a:spcBef>
              <a:spcAft>
                <a:spcPts val="0"/>
              </a:spcAft>
              <a:buSzPts val="1400"/>
              <a:buNone/>
            </a:pPr>
            <a:r>
              <a:rPr lang="sv-SE" sz="1000"/>
              <a:t>Intäkterna i föreningen kommer huvudsakligen från oss som medlemmar, via ett debiteringssystem som fastställs av Lantmäteriet.</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g8beb0de6c8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5" name="Google Shape;185;g8beb0de6c8_0_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6" name="Google Shape;186;g8beb0de6c8_0_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sv-SE"/>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SzPts val="1200"/>
              <a:buNone/>
            </a:pPr>
            <a:fld id="{00000000-1234-1234-1234-123412341234}" type="slidenum">
              <a:rPr b="0" i="0" lang="sv-SE"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194" name="Google Shape;194;p3:notes"/>
          <p:cNvSpPr/>
          <p:nvPr>
            <p:ph idx="2" type="sldImg"/>
          </p:nvPr>
        </p:nvSpPr>
        <p:spPr>
          <a:xfrm>
            <a:off x="382588" y="685800"/>
            <a:ext cx="6094412"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95" name="Google Shape;195;p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sz="1000"/>
          </a:p>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SzPts val="1200"/>
              <a:buNone/>
            </a:pPr>
            <a:fld id="{00000000-1234-1234-1234-123412341234}" type="slidenum">
              <a:rPr b="0" i="0" lang="sv-SE"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204" name="Google Shape;204;p4:notes"/>
          <p:cNvSpPr/>
          <p:nvPr>
            <p:ph idx="2" type="sldImg"/>
          </p:nvPr>
        </p:nvSpPr>
        <p:spPr>
          <a:xfrm>
            <a:off x="382588" y="685800"/>
            <a:ext cx="6094412"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05" name="Google Shape;205;p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sz="1000"/>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SzPts val="1200"/>
              <a:buNone/>
            </a:pPr>
            <a:fld id="{00000000-1234-1234-1234-123412341234}" type="slidenum">
              <a:rPr b="0" i="0" lang="sv-SE"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213" name="Google Shape;213;p5:notes"/>
          <p:cNvSpPr/>
          <p:nvPr>
            <p:ph idx="2" type="sldImg"/>
          </p:nvPr>
        </p:nvSpPr>
        <p:spPr>
          <a:xfrm>
            <a:off x="382588" y="685800"/>
            <a:ext cx="6094412"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14" name="Google Shape;214;p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sv-SE" sz="1000"/>
              <a:t>Vid årsskiftet hade vi tillgångar i form av kassa 619 kkr och obetalda fakturor om 54 kkr.</a:t>
            </a:r>
            <a:endParaRPr/>
          </a:p>
          <a:p>
            <a:pPr indent="0" lvl="0" marL="0" rtl="0" algn="l">
              <a:lnSpc>
                <a:spcPct val="100000"/>
              </a:lnSpc>
              <a:spcBef>
                <a:spcPts val="0"/>
              </a:spcBef>
              <a:spcAft>
                <a:spcPts val="0"/>
              </a:spcAft>
              <a:buSzPts val="1400"/>
              <a:buNone/>
            </a:pPr>
            <a:r>
              <a:rPr lang="sv-SE" sz="1000"/>
              <a:t> </a:t>
            </a:r>
            <a:endParaRPr/>
          </a:p>
          <a:p>
            <a:pPr indent="0" lvl="0" marL="0" rtl="0" algn="l">
              <a:lnSpc>
                <a:spcPct val="100000"/>
              </a:lnSpc>
              <a:spcBef>
                <a:spcPts val="0"/>
              </a:spcBef>
              <a:spcAft>
                <a:spcPts val="0"/>
              </a:spcAft>
              <a:buSzPts val="1400"/>
              <a:buNone/>
            </a:pPr>
            <a:r>
              <a:rPr lang="sv-SE" sz="1000"/>
              <a:t>Er som medlemmar är föreningen skyldiga 673 kkr, som huvudsakligen ska användas till underhåll.</a:t>
            </a:r>
            <a:endParaRPr/>
          </a:p>
          <a:p>
            <a:pPr indent="0" lvl="0" marL="0" rtl="0" algn="l">
              <a:lnSpc>
                <a:spcPct val="100000"/>
              </a:lnSpc>
              <a:spcBef>
                <a:spcPts val="0"/>
              </a:spcBef>
              <a:spcAft>
                <a:spcPts val="0"/>
              </a:spcAft>
              <a:buSzPts val="1400"/>
              <a:buNone/>
            </a:pPr>
            <a:r>
              <a:t/>
            </a:r>
            <a:endParaRPr sz="1000"/>
          </a:p>
          <a:p>
            <a:pPr indent="0" lvl="0" marL="0" rtl="0" algn="l">
              <a:lnSpc>
                <a:spcPct val="100000"/>
              </a:lnSpc>
              <a:spcBef>
                <a:spcPts val="0"/>
              </a:spcBef>
              <a:spcAft>
                <a:spcPts val="0"/>
              </a:spcAft>
              <a:buSzPts val="1400"/>
              <a:buNone/>
            </a:pPr>
            <a:r>
              <a:rPr lang="sv-SE" sz="1000"/>
              <a:t>Låt oss vända blicken mot innevarande år, 2012</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12842123b6f_0_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SzPts val="1200"/>
              <a:buNone/>
            </a:pPr>
            <a:fld id="{00000000-1234-1234-1234-123412341234}" type="slidenum">
              <a:rPr b="0" i="0" lang="sv-SE"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222" name="Google Shape;222;g12842123b6f_0_4:notes"/>
          <p:cNvSpPr/>
          <p:nvPr>
            <p:ph idx="2" type="sldImg"/>
          </p:nvPr>
        </p:nvSpPr>
        <p:spPr>
          <a:xfrm>
            <a:off x="382588" y="685800"/>
            <a:ext cx="6094412"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23" name="Google Shape;223;g12842123b6f_0_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sv-SE" sz="1000"/>
              <a:t>Vid årsskiftet hade vi tillgångar i form av kassa 619 kkr och obetalda fakturor om 54 kkr.</a:t>
            </a:r>
            <a:endParaRPr/>
          </a:p>
          <a:p>
            <a:pPr indent="0" lvl="0" marL="0" rtl="0" algn="l">
              <a:lnSpc>
                <a:spcPct val="100000"/>
              </a:lnSpc>
              <a:spcBef>
                <a:spcPts val="0"/>
              </a:spcBef>
              <a:spcAft>
                <a:spcPts val="0"/>
              </a:spcAft>
              <a:buSzPts val="1400"/>
              <a:buNone/>
            </a:pPr>
            <a:r>
              <a:rPr lang="sv-SE" sz="1000"/>
              <a:t> </a:t>
            </a:r>
            <a:endParaRPr/>
          </a:p>
          <a:p>
            <a:pPr indent="0" lvl="0" marL="0" rtl="0" algn="l">
              <a:lnSpc>
                <a:spcPct val="100000"/>
              </a:lnSpc>
              <a:spcBef>
                <a:spcPts val="0"/>
              </a:spcBef>
              <a:spcAft>
                <a:spcPts val="0"/>
              </a:spcAft>
              <a:buSzPts val="1400"/>
              <a:buNone/>
            </a:pPr>
            <a:r>
              <a:rPr lang="sv-SE" sz="1000"/>
              <a:t>Er som medlemmar är föreningen skyldiga 673 kkr, som huvudsakligen ska användas till underhåll.</a:t>
            </a:r>
            <a:endParaRPr/>
          </a:p>
          <a:p>
            <a:pPr indent="0" lvl="0" marL="0" rtl="0" algn="l">
              <a:lnSpc>
                <a:spcPct val="100000"/>
              </a:lnSpc>
              <a:spcBef>
                <a:spcPts val="0"/>
              </a:spcBef>
              <a:spcAft>
                <a:spcPts val="0"/>
              </a:spcAft>
              <a:buSzPts val="1400"/>
              <a:buNone/>
            </a:pPr>
            <a:r>
              <a:t/>
            </a:r>
            <a:endParaRPr sz="1000"/>
          </a:p>
          <a:p>
            <a:pPr indent="0" lvl="0" marL="0" rtl="0" algn="l">
              <a:lnSpc>
                <a:spcPct val="100000"/>
              </a:lnSpc>
              <a:spcBef>
                <a:spcPts val="0"/>
              </a:spcBef>
              <a:spcAft>
                <a:spcPts val="0"/>
              </a:spcAft>
              <a:buSzPts val="1400"/>
              <a:buNone/>
            </a:pPr>
            <a:r>
              <a:rPr lang="sv-SE" sz="1000"/>
              <a:t>Låt oss vända blicken mot innevarande år, 2012</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SzPts val="1200"/>
              <a:buNone/>
            </a:pPr>
            <a:fld id="{00000000-1234-1234-1234-123412341234}" type="slidenum">
              <a:rPr b="0" i="0" lang="sv-SE"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231" name="Google Shape;231;p6:notes"/>
          <p:cNvSpPr/>
          <p:nvPr>
            <p:ph idx="2" type="sldImg"/>
          </p:nvPr>
        </p:nvSpPr>
        <p:spPr>
          <a:xfrm>
            <a:off x="382588" y="685800"/>
            <a:ext cx="6094412"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32" name="Google Shape;232;p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sz="1000"/>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13bcee80bec_0_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2" name="Google Shape;242;g13bcee80bec_0_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g8beb0de6c8_0_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9" name="Google Shape;249;g8beb0de6c8_0_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0" name="Google Shape;250;g8beb0de6c8_0_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sv-SE"/>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g8beb0de6c8_0_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8" name="Google Shape;258;g8beb0de6c8_0_1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9" name="Google Shape;259;g8beb0de6c8_0_1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sv-SE"/>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7" name="Google Shape;267;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7" name="Google Shape;277;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8: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SzPts val="1200"/>
              <a:buNone/>
            </a:pPr>
            <a:fld id="{00000000-1234-1234-1234-123412341234}" type="slidenum">
              <a:rPr b="0" i="0" lang="sv-SE"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287" name="Google Shape;287;p8:notes"/>
          <p:cNvSpPr/>
          <p:nvPr>
            <p:ph idx="2" type="sldImg"/>
          </p:nvPr>
        </p:nvSpPr>
        <p:spPr>
          <a:xfrm>
            <a:off x="382588" y="685800"/>
            <a:ext cx="6094412"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88" name="Google Shape;288;p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sz="1000"/>
          </a:p>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1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SzPts val="1200"/>
              <a:buNone/>
            </a:pPr>
            <a:fld id="{00000000-1234-1234-1234-123412341234}" type="slidenum">
              <a:rPr b="0" i="0" lang="sv-SE"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297" name="Google Shape;297;p10:notes"/>
          <p:cNvSpPr/>
          <p:nvPr>
            <p:ph idx="2" type="sldImg"/>
          </p:nvPr>
        </p:nvSpPr>
        <p:spPr>
          <a:xfrm>
            <a:off x="382588" y="685800"/>
            <a:ext cx="6094412"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98" name="Google Shape;298;p1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sz="1000"/>
          </a:p>
          <a:p>
            <a:pPr indent="0" lvl="0" marL="0" rtl="0" algn="l">
              <a:lnSpc>
                <a:spcPct val="100000"/>
              </a:lnSpc>
              <a:spcBef>
                <a:spcPts val="0"/>
              </a:spcBef>
              <a:spcAft>
                <a:spcPts val="0"/>
              </a:spcAft>
              <a:buSzPts val="1400"/>
              <a:buNone/>
            </a:pPr>
            <a:r>
              <a:rPr lang="sv-SE" sz="1000"/>
              <a:t>Obelagda vägar tillkommer.</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g8beb0de6c8_0_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8" name="Google Shape;308;g8beb0de6c8_0_1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9" name="Google Shape;309;g8beb0de6c8_0_19: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sv-SE"/>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ge22dd16b01_0_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SzPts val="1200"/>
              <a:buNone/>
            </a:pPr>
            <a:fld id="{00000000-1234-1234-1234-123412341234}" type="slidenum">
              <a:rPr b="0" i="0" lang="sv-SE"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317" name="Google Shape;317;ge22dd16b01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18" name="Google Shape;318;ge22dd16b01_0_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sz="1000"/>
          </a:p>
          <a:p>
            <a:pPr indent="0" lvl="0" marL="0" rtl="0" algn="l">
              <a:lnSpc>
                <a:spcPct val="100000"/>
              </a:lnSpc>
              <a:spcBef>
                <a:spcPts val="0"/>
              </a:spcBef>
              <a:spcAft>
                <a:spcPts val="0"/>
              </a:spcAft>
              <a:buSzPts val="1400"/>
              <a:buNone/>
            </a:pPr>
            <a:r>
              <a:t/>
            </a:r>
            <a:endParaRPr sz="1000"/>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g13bcee80bec_0_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1" name="Google Shape;331;g13bcee80bec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g137906b9688_0_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SzPts val="1200"/>
              <a:buNone/>
            </a:pPr>
            <a:fld id="{00000000-1234-1234-1234-123412341234}" type="slidenum">
              <a:rPr b="0" i="0" lang="sv-SE"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
        <p:nvSpPr>
          <p:cNvPr id="338" name="Google Shape;338;g137906b9688_0_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39" name="Google Shape;339;g137906b9688_0_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sz="1000"/>
          </a:p>
          <a:p>
            <a:pPr indent="0" lvl="0" marL="0" rtl="0" algn="l">
              <a:lnSpc>
                <a:spcPct val="100000"/>
              </a:lnSpc>
              <a:spcBef>
                <a:spcPts val="0"/>
              </a:spcBef>
              <a:spcAft>
                <a:spcPts val="0"/>
              </a:spcAft>
              <a:buSzPts val="1400"/>
              <a:buNone/>
            </a:pPr>
            <a:r>
              <a:t/>
            </a:r>
            <a:endParaRPr sz="1000"/>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g8beb0de6c8_0_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7" name="Google Shape;347;g8beb0de6c8_0_2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8" name="Google Shape;348;g8beb0de6c8_0_2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sv-SE"/>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g137906b9688_0_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6" name="Google Shape;356;g137906b9688_0_1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7" name="Google Shape;357;g137906b9688_0_1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sv-SE"/>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g137906b9688_0_111:notes"/>
          <p:cNvSpPr txBox="1"/>
          <p:nvPr>
            <p:ph idx="1" type="body"/>
          </p:nvPr>
        </p:nvSpPr>
        <p:spPr>
          <a:xfrm>
            <a:off x="685801" y="4343406"/>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5" name="Google Shape;365;g137906b9688_0_111:notes"/>
          <p:cNvSpPr/>
          <p:nvPr>
            <p:ph idx="2" type="sldImg"/>
          </p:nvPr>
        </p:nvSpPr>
        <p:spPr>
          <a:xfrm>
            <a:off x="91278" y="685838"/>
            <a:ext cx="6675600" cy="34293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g137906b9688_0_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0" name="Google Shape;370;g137906b9688_0_2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1" name="Google Shape;371;g137906b9688_0_2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sv-SE"/>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9" name="Google Shape;379;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om" showMasterSp="0" type="blank">
  <p:cSld name="BLANK">
    <p:spTree>
      <p:nvGrpSpPr>
        <p:cNvPr id="18" name="Shape 18"/>
        <p:cNvGrpSpPr/>
        <p:nvPr/>
      </p:nvGrpSpPr>
      <p:grpSpPr>
        <a:xfrm>
          <a:off x="0" y="0"/>
          <a:ext cx="0" cy="0"/>
          <a:chOff x="0" y="0"/>
          <a:chExt cx="0" cy="0"/>
        </a:xfrm>
      </p:grpSpPr>
      <p:sp>
        <p:nvSpPr>
          <p:cNvPr id="19" name="Google Shape;19;p21"/>
          <p:cNvSpPr txBox="1"/>
          <p:nvPr>
            <p:ph idx="10" type="dt"/>
          </p:nvPr>
        </p:nvSpPr>
        <p:spPr>
          <a:xfrm>
            <a:off x="6096000" y="4686300"/>
            <a:ext cx="2667000"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1"/>
          <p:cNvSpPr txBox="1"/>
          <p:nvPr>
            <p:ph idx="11" type="ftr"/>
          </p:nvPr>
        </p:nvSpPr>
        <p:spPr>
          <a:xfrm>
            <a:off x="609601" y="4686155"/>
            <a:ext cx="5421083" cy="273844"/>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21"/>
          <p:cNvSpPr txBox="1"/>
          <p:nvPr>
            <p:ph idx="12" type="sldNum"/>
          </p:nvPr>
        </p:nvSpPr>
        <p:spPr>
          <a:xfrm>
            <a:off x="0" y="4686300"/>
            <a:ext cx="533400" cy="285750"/>
          </a:xfrm>
          <a:prstGeom prst="rect">
            <a:avLst/>
          </a:prstGeom>
          <a:noFill/>
          <a:ln>
            <a:noFill/>
          </a:ln>
        </p:spPr>
        <p:txBody>
          <a:bodyPr anchorCtr="0" anchor="ctr" bIns="45700" lIns="91425" spcFirstLastPara="1" rIns="91425" wrap="square" tIns="45700">
            <a:normAutofit/>
          </a:bodyPr>
          <a:lstStyle>
            <a:lvl1pPr indent="0" lvl="0" marL="0" marR="0" algn="ctr">
              <a:lnSpc>
                <a:spcPct val="100000"/>
              </a:lnSpc>
              <a:spcBef>
                <a:spcPts val="0"/>
              </a:spcBef>
              <a:spcAft>
                <a:spcPts val="0"/>
              </a:spcAft>
              <a:buClr>
                <a:srgbClr val="000000"/>
              </a:buClr>
              <a:buSzPts val="1400"/>
              <a:buFont typeface="Arial"/>
              <a:buNone/>
              <a:defRPr b="1" i="0" sz="1400" u="none" cap="none" strike="noStrike">
                <a:solidFill>
                  <a:schemeClr val="dk2"/>
                </a:solidFill>
                <a:latin typeface="Twentieth Century"/>
                <a:ea typeface="Twentieth Century"/>
                <a:cs typeface="Twentieth Century"/>
                <a:sym typeface="Twentieth Century"/>
              </a:defRPr>
            </a:lvl1pPr>
            <a:lvl2pPr indent="0" lvl="1" marL="0" marR="0" algn="ctr">
              <a:lnSpc>
                <a:spcPct val="100000"/>
              </a:lnSpc>
              <a:spcBef>
                <a:spcPts val="0"/>
              </a:spcBef>
              <a:spcAft>
                <a:spcPts val="0"/>
              </a:spcAft>
              <a:buClr>
                <a:srgbClr val="000000"/>
              </a:buClr>
              <a:buSzPts val="1400"/>
              <a:buFont typeface="Arial"/>
              <a:buNone/>
              <a:defRPr b="1" i="0" sz="1400" u="none" cap="none" strike="noStrike">
                <a:solidFill>
                  <a:schemeClr val="dk2"/>
                </a:solidFill>
                <a:latin typeface="Twentieth Century"/>
                <a:ea typeface="Twentieth Century"/>
                <a:cs typeface="Twentieth Century"/>
                <a:sym typeface="Twentieth Century"/>
              </a:defRPr>
            </a:lvl2pPr>
            <a:lvl3pPr indent="0" lvl="2" marL="0" marR="0" algn="ctr">
              <a:lnSpc>
                <a:spcPct val="100000"/>
              </a:lnSpc>
              <a:spcBef>
                <a:spcPts val="0"/>
              </a:spcBef>
              <a:spcAft>
                <a:spcPts val="0"/>
              </a:spcAft>
              <a:buClr>
                <a:srgbClr val="000000"/>
              </a:buClr>
              <a:buSzPts val="1400"/>
              <a:buFont typeface="Arial"/>
              <a:buNone/>
              <a:defRPr b="1" i="0" sz="1400" u="none" cap="none" strike="noStrike">
                <a:solidFill>
                  <a:schemeClr val="dk2"/>
                </a:solidFill>
                <a:latin typeface="Twentieth Century"/>
                <a:ea typeface="Twentieth Century"/>
                <a:cs typeface="Twentieth Century"/>
                <a:sym typeface="Twentieth Century"/>
              </a:defRPr>
            </a:lvl3pPr>
            <a:lvl4pPr indent="0" lvl="3" marL="0" marR="0" algn="ctr">
              <a:lnSpc>
                <a:spcPct val="100000"/>
              </a:lnSpc>
              <a:spcBef>
                <a:spcPts val="0"/>
              </a:spcBef>
              <a:spcAft>
                <a:spcPts val="0"/>
              </a:spcAft>
              <a:buClr>
                <a:srgbClr val="000000"/>
              </a:buClr>
              <a:buSzPts val="1400"/>
              <a:buFont typeface="Arial"/>
              <a:buNone/>
              <a:defRPr b="1" i="0" sz="1400" u="none" cap="none" strike="noStrike">
                <a:solidFill>
                  <a:schemeClr val="dk2"/>
                </a:solidFill>
                <a:latin typeface="Twentieth Century"/>
                <a:ea typeface="Twentieth Century"/>
                <a:cs typeface="Twentieth Century"/>
                <a:sym typeface="Twentieth Century"/>
              </a:defRPr>
            </a:lvl4pPr>
            <a:lvl5pPr indent="0" lvl="4" marL="0" marR="0" algn="ctr">
              <a:lnSpc>
                <a:spcPct val="100000"/>
              </a:lnSpc>
              <a:spcBef>
                <a:spcPts val="0"/>
              </a:spcBef>
              <a:spcAft>
                <a:spcPts val="0"/>
              </a:spcAft>
              <a:buClr>
                <a:srgbClr val="000000"/>
              </a:buClr>
              <a:buSzPts val="1400"/>
              <a:buFont typeface="Arial"/>
              <a:buNone/>
              <a:defRPr b="1" i="0" sz="1400" u="none" cap="none" strike="noStrike">
                <a:solidFill>
                  <a:schemeClr val="dk2"/>
                </a:solidFill>
                <a:latin typeface="Twentieth Century"/>
                <a:ea typeface="Twentieth Century"/>
                <a:cs typeface="Twentieth Century"/>
                <a:sym typeface="Twentieth Century"/>
              </a:defRPr>
            </a:lvl5pPr>
            <a:lvl6pPr indent="0" lvl="5" marL="0" marR="0" algn="ctr">
              <a:lnSpc>
                <a:spcPct val="100000"/>
              </a:lnSpc>
              <a:spcBef>
                <a:spcPts val="0"/>
              </a:spcBef>
              <a:spcAft>
                <a:spcPts val="0"/>
              </a:spcAft>
              <a:buClr>
                <a:srgbClr val="000000"/>
              </a:buClr>
              <a:buSzPts val="1400"/>
              <a:buFont typeface="Arial"/>
              <a:buNone/>
              <a:defRPr b="1" i="0" sz="1400" u="none" cap="none" strike="noStrike">
                <a:solidFill>
                  <a:schemeClr val="dk2"/>
                </a:solidFill>
                <a:latin typeface="Twentieth Century"/>
                <a:ea typeface="Twentieth Century"/>
                <a:cs typeface="Twentieth Century"/>
                <a:sym typeface="Twentieth Century"/>
              </a:defRPr>
            </a:lvl6pPr>
            <a:lvl7pPr indent="0" lvl="6" marL="0" marR="0" algn="ctr">
              <a:lnSpc>
                <a:spcPct val="100000"/>
              </a:lnSpc>
              <a:spcBef>
                <a:spcPts val="0"/>
              </a:spcBef>
              <a:spcAft>
                <a:spcPts val="0"/>
              </a:spcAft>
              <a:buClr>
                <a:srgbClr val="000000"/>
              </a:buClr>
              <a:buSzPts val="1400"/>
              <a:buFont typeface="Arial"/>
              <a:buNone/>
              <a:defRPr b="1" i="0" sz="1400" u="none" cap="none" strike="noStrike">
                <a:solidFill>
                  <a:schemeClr val="dk2"/>
                </a:solidFill>
                <a:latin typeface="Twentieth Century"/>
                <a:ea typeface="Twentieth Century"/>
                <a:cs typeface="Twentieth Century"/>
                <a:sym typeface="Twentieth Century"/>
              </a:defRPr>
            </a:lvl7pPr>
            <a:lvl8pPr indent="0" lvl="7" marL="0" marR="0" algn="ctr">
              <a:lnSpc>
                <a:spcPct val="100000"/>
              </a:lnSpc>
              <a:spcBef>
                <a:spcPts val="0"/>
              </a:spcBef>
              <a:spcAft>
                <a:spcPts val="0"/>
              </a:spcAft>
              <a:buClr>
                <a:srgbClr val="000000"/>
              </a:buClr>
              <a:buSzPts val="1400"/>
              <a:buFont typeface="Arial"/>
              <a:buNone/>
              <a:defRPr b="1" i="0" sz="1400" u="none" cap="none" strike="noStrike">
                <a:solidFill>
                  <a:schemeClr val="dk2"/>
                </a:solidFill>
                <a:latin typeface="Twentieth Century"/>
                <a:ea typeface="Twentieth Century"/>
                <a:cs typeface="Twentieth Century"/>
                <a:sym typeface="Twentieth Century"/>
              </a:defRPr>
            </a:lvl8pPr>
            <a:lvl9pPr indent="0" lvl="8" marL="0" marR="0" algn="ctr">
              <a:lnSpc>
                <a:spcPct val="100000"/>
              </a:lnSpc>
              <a:spcBef>
                <a:spcPts val="0"/>
              </a:spcBef>
              <a:spcAft>
                <a:spcPts val="0"/>
              </a:spcAft>
              <a:buClr>
                <a:srgbClr val="000000"/>
              </a:buClr>
              <a:buSzPts val="1400"/>
              <a:buFont typeface="Arial"/>
              <a:buNone/>
              <a:defRPr b="1" i="0" sz="1400" u="none" cap="none" strike="noStrike">
                <a:solidFill>
                  <a:schemeClr val="dk2"/>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sv-SE"/>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ubrik och innehåll" type="obj">
  <p:cSld name="OBJECT">
    <p:spTree>
      <p:nvGrpSpPr>
        <p:cNvPr id="22" name="Shape 22"/>
        <p:cNvGrpSpPr/>
        <p:nvPr/>
      </p:nvGrpSpPr>
      <p:grpSpPr>
        <a:xfrm>
          <a:off x="0" y="0"/>
          <a:ext cx="0" cy="0"/>
          <a:chOff x="0" y="0"/>
          <a:chExt cx="0" cy="0"/>
        </a:xfrm>
      </p:grpSpPr>
      <p:sp>
        <p:nvSpPr>
          <p:cNvPr id="23" name="Google Shape;23;p22"/>
          <p:cNvSpPr txBox="1"/>
          <p:nvPr>
            <p:ph type="title"/>
          </p:nvPr>
        </p:nvSpPr>
        <p:spPr>
          <a:xfrm>
            <a:off x="609600" y="118110"/>
            <a:ext cx="8153400" cy="100584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22"/>
          <p:cNvSpPr txBox="1"/>
          <p:nvPr>
            <p:ph idx="1" type="body"/>
          </p:nvPr>
        </p:nvSpPr>
        <p:spPr>
          <a:xfrm>
            <a:off x="612648" y="1352550"/>
            <a:ext cx="8153400" cy="3242310"/>
          </a:xfrm>
          <a:prstGeom prst="rect">
            <a:avLst/>
          </a:prstGeom>
          <a:noFill/>
          <a:ln>
            <a:noFill/>
          </a:ln>
        </p:spPr>
        <p:txBody>
          <a:bodyPr anchorCtr="0" anchor="t" bIns="45700" lIns="91425" spcFirstLastPara="1" rIns="91425" wrap="square" tIns="45700">
            <a:normAutofit/>
          </a:bodyPr>
          <a:lstStyle>
            <a:lvl1pPr indent="-297180" lvl="0" marL="457200" algn="l">
              <a:lnSpc>
                <a:spcPct val="100000"/>
              </a:lnSpc>
              <a:spcBef>
                <a:spcPts val="700"/>
              </a:spcBef>
              <a:spcAft>
                <a:spcPts val="0"/>
              </a:spcAft>
              <a:buSzPts val="1080"/>
              <a:buChar char="◻"/>
              <a:defRPr/>
            </a:lvl1pPr>
            <a:lvl2pPr indent="-308610" lvl="1" marL="914400" algn="l">
              <a:lnSpc>
                <a:spcPct val="100000"/>
              </a:lnSpc>
              <a:spcBef>
                <a:spcPts val="550"/>
              </a:spcBef>
              <a:spcAft>
                <a:spcPts val="0"/>
              </a:spcAft>
              <a:buSzPts val="1260"/>
              <a:buChar char="?"/>
              <a:defRPr/>
            </a:lvl2pPr>
            <a:lvl3pPr indent="-314325" lvl="2" marL="1371600" algn="l">
              <a:lnSpc>
                <a:spcPct val="100000"/>
              </a:lnSpc>
              <a:spcBef>
                <a:spcPts val="500"/>
              </a:spcBef>
              <a:spcAft>
                <a:spcPts val="0"/>
              </a:spcAft>
              <a:buSzPts val="1350"/>
              <a:buChar char="■"/>
              <a:defRPr/>
            </a:lvl3pPr>
            <a:lvl4pPr indent="-314325" lvl="3" marL="1828800" algn="l">
              <a:lnSpc>
                <a:spcPct val="100000"/>
              </a:lnSpc>
              <a:spcBef>
                <a:spcPts val="400"/>
              </a:spcBef>
              <a:spcAft>
                <a:spcPts val="0"/>
              </a:spcAft>
              <a:buSzPts val="1350"/>
              <a:buChar char="■"/>
              <a:defRPr/>
            </a:lvl4pPr>
            <a:lvl5pPr indent="-302895" lvl="4" marL="2286000" algn="l">
              <a:lnSpc>
                <a:spcPct val="100000"/>
              </a:lnSpc>
              <a:spcBef>
                <a:spcPts val="400"/>
              </a:spcBef>
              <a:spcAft>
                <a:spcPts val="0"/>
              </a:spcAft>
              <a:buSzPts val="1170"/>
              <a:buChar char="■"/>
              <a:defRPr/>
            </a:lvl5pPr>
            <a:lvl6pPr indent="-228600" lvl="5" marL="2743200" algn="l">
              <a:lnSpc>
                <a:spcPct val="100000"/>
              </a:lnSpc>
              <a:spcBef>
                <a:spcPts val="360"/>
              </a:spcBef>
              <a:spcAft>
                <a:spcPts val="0"/>
              </a:spcAft>
              <a:buSzPts val="1800"/>
              <a:buNone/>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25" name="Google Shape;25;p22"/>
          <p:cNvSpPr txBox="1"/>
          <p:nvPr>
            <p:ph idx="10" type="dt"/>
          </p:nvPr>
        </p:nvSpPr>
        <p:spPr>
          <a:xfrm>
            <a:off x="6096000" y="4686300"/>
            <a:ext cx="2667000"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22"/>
          <p:cNvSpPr txBox="1"/>
          <p:nvPr>
            <p:ph idx="11" type="ftr"/>
          </p:nvPr>
        </p:nvSpPr>
        <p:spPr>
          <a:xfrm>
            <a:off x="609601" y="4686155"/>
            <a:ext cx="5421083" cy="273844"/>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22"/>
          <p:cNvSpPr txBox="1"/>
          <p:nvPr>
            <p:ph idx="12" type="sldNum"/>
          </p:nvPr>
        </p:nvSpPr>
        <p:spPr>
          <a:xfrm>
            <a:off x="0" y="1123507"/>
            <a:ext cx="533400" cy="183357"/>
          </a:xfrm>
          <a:prstGeom prst="rect">
            <a:avLst/>
          </a:prstGeom>
          <a:noFill/>
          <a:ln>
            <a:noFill/>
          </a:ln>
        </p:spPr>
        <p:txBody>
          <a:bodyPr anchorCtr="0" anchor="ctr" bIns="45700" lIns="91425" spcFirstLastPara="1" rIns="91425" wrap="square" tIns="45700">
            <a:normAutofit/>
          </a:bodyPr>
          <a:lstStyle>
            <a:lvl1pPr indent="0" lvl="0"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1pPr>
            <a:lvl2pPr indent="0" lvl="1"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2pPr>
            <a:lvl3pPr indent="0" lvl="2"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3pPr>
            <a:lvl4pPr indent="0" lvl="3"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4pPr>
            <a:lvl5pPr indent="0" lvl="4"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5pPr>
            <a:lvl6pPr indent="0" lvl="5"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6pPr>
            <a:lvl7pPr indent="0" lvl="6"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7pPr>
            <a:lvl8pPr indent="0" lvl="7"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8pPr>
            <a:lvl9pPr indent="0" lvl="8"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sv-SE"/>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ubrik och tabell" type="tbl">
  <p:cSld name="TABLE">
    <p:spTree>
      <p:nvGrpSpPr>
        <p:cNvPr id="28" name="Shape 28"/>
        <p:cNvGrpSpPr/>
        <p:nvPr/>
      </p:nvGrpSpPr>
      <p:grpSpPr>
        <a:xfrm>
          <a:off x="0" y="0"/>
          <a:ext cx="0" cy="0"/>
          <a:chOff x="0" y="0"/>
          <a:chExt cx="0" cy="0"/>
        </a:xfrm>
      </p:grpSpPr>
      <p:sp>
        <p:nvSpPr>
          <p:cNvPr id="29" name="Google Shape;29;p23"/>
          <p:cNvSpPr txBox="1"/>
          <p:nvPr>
            <p:ph type="title"/>
          </p:nvPr>
        </p:nvSpPr>
        <p:spPr>
          <a:xfrm>
            <a:off x="457200" y="205978"/>
            <a:ext cx="8229600" cy="8572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23"/>
          <p:cNvSpPr txBox="1"/>
          <p:nvPr>
            <p:ph idx="10" type="dt"/>
          </p:nvPr>
        </p:nvSpPr>
        <p:spPr>
          <a:xfrm>
            <a:off x="6096000" y="4686300"/>
            <a:ext cx="2667000"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3"/>
          <p:cNvSpPr txBox="1"/>
          <p:nvPr>
            <p:ph idx="11" type="ftr"/>
          </p:nvPr>
        </p:nvSpPr>
        <p:spPr>
          <a:xfrm>
            <a:off x="609601" y="4686155"/>
            <a:ext cx="5421083" cy="273844"/>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23"/>
          <p:cNvSpPr txBox="1"/>
          <p:nvPr>
            <p:ph idx="12" type="sldNum"/>
          </p:nvPr>
        </p:nvSpPr>
        <p:spPr>
          <a:xfrm>
            <a:off x="0" y="1123507"/>
            <a:ext cx="533400" cy="183357"/>
          </a:xfrm>
          <a:prstGeom prst="rect">
            <a:avLst/>
          </a:prstGeom>
          <a:noFill/>
          <a:ln>
            <a:noFill/>
          </a:ln>
        </p:spPr>
        <p:txBody>
          <a:bodyPr anchorCtr="0" anchor="ctr" bIns="45700" lIns="91425" spcFirstLastPara="1" rIns="91425" wrap="square" tIns="45700">
            <a:normAutofit/>
          </a:bodyPr>
          <a:lstStyle>
            <a:lvl1pPr indent="0" lvl="0"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1pPr>
            <a:lvl2pPr indent="0" lvl="1"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2pPr>
            <a:lvl3pPr indent="0" lvl="2"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3pPr>
            <a:lvl4pPr indent="0" lvl="3"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4pPr>
            <a:lvl5pPr indent="0" lvl="4"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5pPr>
            <a:lvl6pPr indent="0" lvl="5"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6pPr>
            <a:lvl7pPr indent="0" lvl="6"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7pPr>
            <a:lvl8pPr indent="0" lvl="7"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8pPr>
            <a:lvl9pPr indent="0" lvl="8"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sv-SE"/>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Anpassad layout">
  <p:cSld name="Anpassad layout">
    <p:spTree>
      <p:nvGrpSpPr>
        <p:cNvPr id="33" name="Shape 33"/>
        <p:cNvGrpSpPr/>
        <p:nvPr/>
      </p:nvGrpSpPr>
      <p:grpSpPr>
        <a:xfrm>
          <a:off x="0" y="0"/>
          <a:ext cx="0" cy="0"/>
          <a:chOff x="0" y="0"/>
          <a:chExt cx="0" cy="0"/>
        </a:xfrm>
      </p:grpSpPr>
      <p:sp>
        <p:nvSpPr>
          <p:cNvPr id="34" name="Google Shape;34;p25"/>
          <p:cNvSpPr txBox="1"/>
          <p:nvPr>
            <p:ph type="title"/>
          </p:nvPr>
        </p:nvSpPr>
        <p:spPr>
          <a:xfrm>
            <a:off x="609600" y="118110"/>
            <a:ext cx="8153400" cy="100584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25"/>
          <p:cNvSpPr txBox="1"/>
          <p:nvPr>
            <p:ph idx="10" type="dt"/>
          </p:nvPr>
        </p:nvSpPr>
        <p:spPr>
          <a:xfrm>
            <a:off x="6096000" y="4686300"/>
            <a:ext cx="2667000"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25"/>
          <p:cNvSpPr txBox="1"/>
          <p:nvPr>
            <p:ph idx="11" type="ftr"/>
          </p:nvPr>
        </p:nvSpPr>
        <p:spPr>
          <a:xfrm>
            <a:off x="609601" y="4686155"/>
            <a:ext cx="5421083" cy="273844"/>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25"/>
          <p:cNvSpPr txBox="1"/>
          <p:nvPr>
            <p:ph idx="12" type="sldNum"/>
          </p:nvPr>
        </p:nvSpPr>
        <p:spPr>
          <a:xfrm>
            <a:off x="0" y="1123507"/>
            <a:ext cx="533400" cy="183357"/>
          </a:xfrm>
          <a:prstGeom prst="rect">
            <a:avLst/>
          </a:prstGeom>
          <a:noFill/>
          <a:ln>
            <a:noFill/>
          </a:ln>
        </p:spPr>
        <p:txBody>
          <a:bodyPr anchorCtr="0" anchor="ctr" bIns="45700" lIns="91425" spcFirstLastPara="1" rIns="91425" wrap="square" tIns="45700">
            <a:normAutofit/>
          </a:bodyPr>
          <a:lstStyle>
            <a:lvl1pPr indent="0" lvl="0"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1pPr>
            <a:lvl2pPr indent="0" lvl="1"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2pPr>
            <a:lvl3pPr indent="0" lvl="2"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3pPr>
            <a:lvl4pPr indent="0" lvl="3"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4pPr>
            <a:lvl5pPr indent="0" lvl="4"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5pPr>
            <a:lvl6pPr indent="0" lvl="5"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6pPr>
            <a:lvl7pPr indent="0" lvl="6"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7pPr>
            <a:lvl8pPr indent="0" lvl="7"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8pPr>
            <a:lvl9pPr indent="0" lvl="8"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sv-SE"/>
              <a:t>‹#›</a:t>
            </a:fld>
            <a:endParaRPr/>
          </a:p>
        </p:txBody>
      </p:sp>
      <p:sp>
        <p:nvSpPr>
          <p:cNvPr id="38" name="Google Shape;38;p25"/>
          <p:cNvSpPr txBox="1"/>
          <p:nvPr>
            <p:ph idx="1" type="body"/>
          </p:nvPr>
        </p:nvSpPr>
        <p:spPr>
          <a:xfrm>
            <a:off x="609600" y="1352550"/>
            <a:ext cx="8153400" cy="3276600"/>
          </a:xfrm>
          <a:prstGeom prst="rect">
            <a:avLst/>
          </a:prstGeom>
          <a:noFill/>
          <a:ln>
            <a:noFill/>
          </a:ln>
        </p:spPr>
        <p:txBody>
          <a:bodyPr anchorCtr="0" anchor="t" bIns="45700" lIns="91425" spcFirstLastPara="1" rIns="91425" wrap="square" tIns="45700">
            <a:normAutofit/>
          </a:bodyPr>
          <a:lstStyle>
            <a:lvl1pPr indent="-297180" lvl="0" marL="457200" algn="l">
              <a:lnSpc>
                <a:spcPct val="100000"/>
              </a:lnSpc>
              <a:spcBef>
                <a:spcPts val="700"/>
              </a:spcBef>
              <a:spcAft>
                <a:spcPts val="0"/>
              </a:spcAft>
              <a:buSzPts val="1080"/>
              <a:buChar char="◻"/>
              <a:defRPr/>
            </a:lvl1pPr>
            <a:lvl2pPr indent="-308610" lvl="1" marL="914400" algn="l">
              <a:lnSpc>
                <a:spcPct val="100000"/>
              </a:lnSpc>
              <a:spcBef>
                <a:spcPts val="550"/>
              </a:spcBef>
              <a:spcAft>
                <a:spcPts val="0"/>
              </a:spcAft>
              <a:buSzPts val="1260"/>
              <a:buChar char="?"/>
              <a:defRPr/>
            </a:lvl2pPr>
            <a:lvl3pPr indent="-314325" lvl="2" marL="1371600" algn="l">
              <a:lnSpc>
                <a:spcPct val="100000"/>
              </a:lnSpc>
              <a:spcBef>
                <a:spcPts val="500"/>
              </a:spcBef>
              <a:spcAft>
                <a:spcPts val="0"/>
              </a:spcAft>
              <a:buSzPts val="1350"/>
              <a:buChar char="■"/>
              <a:defRPr/>
            </a:lvl3pPr>
            <a:lvl4pPr indent="-314325" lvl="3" marL="1828800" algn="l">
              <a:lnSpc>
                <a:spcPct val="100000"/>
              </a:lnSpc>
              <a:spcBef>
                <a:spcPts val="400"/>
              </a:spcBef>
              <a:spcAft>
                <a:spcPts val="0"/>
              </a:spcAft>
              <a:buSzPts val="1350"/>
              <a:buChar char="■"/>
              <a:defRPr/>
            </a:lvl4pPr>
            <a:lvl5pPr indent="-302895" lvl="4" marL="2286000" algn="l">
              <a:lnSpc>
                <a:spcPct val="100000"/>
              </a:lnSpc>
              <a:spcBef>
                <a:spcPts val="400"/>
              </a:spcBef>
              <a:spcAft>
                <a:spcPts val="0"/>
              </a:spcAft>
              <a:buSzPts val="1170"/>
              <a:buChar char="■"/>
              <a:defRPr/>
            </a:lvl5pPr>
            <a:lvl6pPr indent="-228600" lvl="5" marL="2743200" algn="l">
              <a:lnSpc>
                <a:spcPct val="100000"/>
              </a:lnSpc>
              <a:spcBef>
                <a:spcPts val="360"/>
              </a:spcBef>
              <a:spcAft>
                <a:spcPts val="0"/>
              </a:spcAft>
              <a:buSzPts val="1800"/>
              <a:buNone/>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ämförelse">
  <p:cSld name="Jämförelse">
    <p:spTree>
      <p:nvGrpSpPr>
        <p:cNvPr id="39" name="Shape 39"/>
        <p:cNvGrpSpPr/>
        <p:nvPr/>
      </p:nvGrpSpPr>
      <p:grpSpPr>
        <a:xfrm>
          <a:off x="0" y="0"/>
          <a:ext cx="0" cy="0"/>
          <a:chOff x="0" y="0"/>
          <a:chExt cx="0" cy="0"/>
        </a:xfrm>
      </p:grpSpPr>
      <p:sp>
        <p:nvSpPr>
          <p:cNvPr id="40" name="Google Shape;40;p24"/>
          <p:cNvSpPr txBox="1"/>
          <p:nvPr>
            <p:ph type="title"/>
          </p:nvPr>
        </p:nvSpPr>
        <p:spPr>
          <a:xfrm>
            <a:off x="612648" y="118110"/>
            <a:ext cx="8153400" cy="100584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2"/>
              </a:buClr>
              <a:buSzPts val="4200"/>
              <a:buFont typeface="Twentieth Century"/>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24"/>
          <p:cNvSpPr txBox="1"/>
          <p:nvPr>
            <p:ph idx="1" type="body"/>
          </p:nvPr>
        </p:nvSpPr>
        <p:spPr>
          <a:xfrm>
            <a:off x="609600" y="1919818"/>
            <a:ext cx="3886200" cy="2628900"/>
          </a:xfrm>
          <a:prstGeom prst="rect">
            <a:avLst/>
          </a:prstGeom>
          <a:noFill/>
          <a:ln>
            <a:noFill/>
          </a:ln>
        </p:spPr>
        <p:txBody>
          <a:bodyPr anchorCtr="0" anchor="t" bIns="45700" lIns="91425" spcFirstLastPara="1" rIns="91425" wrap="square" tIns="45700">
            <a:normAutofit/>
          </a:bodyPr>
          <a:lstStyle>
            <a:lvl1pPr indent="-297180" lvl="0" marL="457200" algn="l">
              <a:lnSpc>
                <a:spcPct val="100000"/>
              </a:lnSpc>
              <a:spcBef>
                <a:spcPts val="700"/>
              </a:spcBef>
              <a:spcAft>
                <a:spcPts val="0"/>
              </a:spcAft>
              <a:buSzPts val="1080"/>
              <a:buChar char="◻"/>
              <a:defRPr/>
            </a:lvl1pPr>
            <a:lvl2pPr indent="-308610" lvl="1" marL="914400" algn="l">
              <a:lnSpc>
                <a:spcPct val="100000"/>
              </a:lnSpc>
              <a:spcBef>
                <a:spcPts val="550"/>
              </a:spcBef>
              <a:spcAft>
                <a:spcPts val="0"/>
              </a:spcAft>
              <a:buSzPts val="1260"/>
              <a:buChar char="?"/>
              <a:defRPr/>
            </a:lvl2pPr>
            <a:lvl3pPr indent="-314325" lvl="2" marL="1371600" algn="l">
              <a:lnSpc>
                <a:spcPct val="100000"/>
              </a:lnSpc>
              <a:spcBef>
                <a:spcPts val="500"/>
              </a:spcBef>
              <a:spcAft>
                <a:spcPts val="0"/>
              </a:spcAft>
              <a:buSzPts val="1350"/>
              <a:buChar char="■"/>
              <a:defRPr/>
            </a:lvl3pPr>
            <a:lvl4pPr indent="-314325" lvl="3" marL="1828800" algn="l">
              <a:lnSpc>
                <a:spcPct val="100000"/>
              </a:lnSpc>
              <a:spcBef>
                <a:spcPts val="400"/>
              </a:spcBef>
              <a:spcAft>
                <a:spcPts val="0"/>
              </a:spcAft>
              <a:buSzPts val="1350"/>
              <a:buChar char="■"/>
              <a:defRPr/>
            </a:lvl4pPr>
            <a:lvl5pPr indent="-302895" lvl="4" marL="2286000" algn="l">
              <a:lnSpc>
                <a:spcPct val="100000"/>
              </a:lnSpc>
              <a:spcBef>
                <a:spcPts val="400"/>
              </a:spcBef>
              <a:spcAft>
                <a:spcPts val="0"/>
              </a:spcAft>
              <a:buSzPts val="1170"/>
              <a:buChar char="■"/>
              <a:defRPr/>
            </a:lvl5pPr>
            <a:lvl6pPr indent="-228600" lvl="5" marL="2743200" algn="l">
              <a:lnSpc>
                <a:spcPct val="100000"/>
              </a:lnSpc>
              <a:spcBef>
                <a:spcPts val="360"/>
              </a:spcBef>
              <a:spcAft>
                <a:spcPts val="0"/>
              </a:spcAft>
              <a:buSzPts val="1800"/>
              <a:buNone/>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42" name="Google Shape;42;p24"/>
          <p:cNvSpPr txBox="1"/>
          <p:nvPr>
            <p:ph idx="2" type="body"/>
          </p:nvPr>
        </p:nvSpPr>
        <p:spPr>
          <a:xfrm>
            <a:off x="4800600" y="1919818"/>
            <a:ext cx="3886200" cy="2628900"/>
          </a:xfrm>
          <a:prstGeom prst="rect">
            <a:avLst/>
          </a:prstGeom>
          <a:noFill/>
          <a:ln>
            <a:noFill/>
          </a:ln>
        </p:spPr>
        <p:txBody>
          <a:bodyPr anchorCtr="0" anchor="t" bIns="45700" lIns="91425" spcFirstLastPara="1" rIns="91425" wrap="square" tIns="45700">
            <a:normAutofit/>
          </a:bodyPr>
          <a:lstStyle>
            <a:lvl1pPr indent="-297180" lvl="0" marL="457200" algn="l">
              <a:lnSpc>
                <a:spcPct val="100000"/>
              </a:lnSpc>
              <a:spcBef>
                <a:spcPts val="700"/>
              </a:spcBef>
              <a:spcAft>
                <a:spcPts val="0"/>
              </a:spcAft>
              <a:buSzPts val="1080"/>
              <a:buChar char="◻"/>
              <a:defRPr/>
            </a:lvl1pPr>
            <a:lvl2pPr indent="-308610" lvl="1" marL="914400" algn="l">
              <a:lnSpc>
                <a:spcPct val="100000"/>
              </a:lnSpc>
              <a:spcBef>
                <a:spcPts val="550"/>
              </a:spcBef>
              <a:spcAft>
                <a:spcPts val="0"/>
              </a:spcAft>
              <a:buSzPts val="1260"/>
              <a:buChar char="?"/>
              <a:defRPr/>
            </a:lvl2pPr>
            <a:lvl3pPr indent="-314325" lvl="2" marL="1371600" algn="l">
              <a:lnSpc>
                <a:spcPct val="100000"/>
              </a:lnSpc>
              <a:spcBef>
                <a:spcPts val="500"/>
              </a:spcBef>
              <a:spcAft>
                <a:spcPts val="0"/>
              </a:spcAft>
              <a:buSzPts val="1350"/>
              <a:buChar char="■"/>
              <a:defRPr/>
            </a:lvl3pPr>
            <a:lvl4pPr indent="-314325" lvl="3" marL="1828800" algn="l">
              <a:lnSpc>
                <a:spcPct val="100000"/>
              </a:lnSpc>
              <a:spcBef>
                <a:spcPts val="400"/>
              </a:spcBef>
              <a:spcAft>
                <a:spcPts val="0"/>
              </a:spcAft>
              <a:buSzPts val="1350"/>
              <a:buChar char="■"/>
              <a:defRPr/>
            </a:lvl4pPr>
            <a:lvl5pPr indent="-302895" lvl="4" marL="2286000" algn="l">
              <a:lnSpc>
                <a:spcPct val="100000"/>
              </a:lnSpc>
              <a:spcBef>
                <a:spcPts val="400"/>
              </a:spcBef>
              <a:spcAft>
                <a:spcPts val="0"/>
              </a:spcAft>
              <a:buSzPts val="1170"/>
              <a:buChar char="■"/>
              <a:defRPr/>
            </a:lvl5pPr>
            <a:lvl6pPr indent="-228600" lvl="5" marL="2743200" algn="l">
              <a:lnSpc>
                <a:spcPct val="100000"/>
              </a:lnSpc>
              <a:spcBef>
                <a:spcPts val="360"/>
              </a:spcBef>
              <a:spcAft>
                <a:spcPts val="0"/>
              </a:spcAft>
              <a:buSzPts val="1800"/>
              <a:buNone/>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43" name="Google Shape;43;p24"/>
          <p:cNvSpPr txBox="1"/>
          <p:nvPr>
            <p:ph idx="10" type="dt"/>
          </p:nvPr>
        </p:nvSpPr>
        <p:spPr>
          <a:xfrm>
            <a:off x="6096000" y="4686300"/>
            <a:ext cx="2667000"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4"/>
          <p:cNvSpPr txBox="1"/>
          <p:nvPr>
            <p:ph idx="12" type="sldNum"/>
          </p:nvPr>
        </p:nvSpPr>
        <p:spPr>
          <a:xfrm>
            <a:off x="0" y="1123507"/>
            <a:ext cx="533400" cy="183357"/>
          </a:xfrm>
          <a:prstGeom prst="rect">
            <a:avLst/>
          </a:prstGeom>
          <a:noFill/>
          <a:ln>
            <a:noFill/>
          </a:ln>
        </p:spPr>
        <p:txBody>
          <a:bodyPr anchorCtr="0" anchor="ctr" bIns="45700" lIns="91425" spcFirstLastPara="1" rIns="91425" wrap="square" tIns="45700">
            <a:normAutofit/>
          </a:bodyPr>
          <a:lstStyle>
            <a:lvl1pPr indent="0" lvl="0"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1pPr>
            <a:lvl2pPr indent="0" lvl="1"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2pPr>
            <a:lvl3pPr indent="0" lvl="2"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3pPr>
            <a:lvl4pPr indent="0" lvl="3"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4pPr>
            <a:lvl5pPr indent="0" lvl="4"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5pPr>
            <a:lvl6pPr indent="0" lvl="5"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6pPr>
            <a:lvl7pPr indent="0" lvl="6"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7pPr>
            <a:lvl8pPr indent="0" lvl="7"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8pPr>
            <a:lvl9pPr indent="0" lvl="8"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sv-SE"/>
              <a:t>‹#›</a:t>
            </a:fld>
            <a:endParaRPr/>
          </a:p>
        </p:txBody>
      </p:sp>
      <p:sp>
        <p:nvSpPr>
          <p:cNvPr id="45" name="Google Shape;45;p24"/>
          <p:cNvSpPr txBox="1"/>
          <p:nvPr>
            <p:ph idx="11" type="ftr"/>
          </p:nvPr>
        </p:nvSpPr>
        <p:spPr>
          <a:xfrm>
            <a:off x="609601" y="4686155"/>
            <a:ext cx="5421083" cy="273844"/>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24"/>
          <p:cNvSpPr txBox="1"/>
          <p:nvPr>
            <p:ph idx="3" type="body"/>
          </p:nvPr>
        </p:nvSpPr>
        <p:spPr>
          <a:xfrm>
            <a:off x="609600" y="1362287"/>
            <a:ext cx="3886200" cy="530352"/>
          </a:xfrm>
          <a:prstGeom prst="rect">
            <a:avLst/>
          </a:prstGeom>
          <a:solidFill>
            <a:schemeClr val="accent2"/>
          </a:solidFill>
          <a:ln>
            <a:noFill/>
          </a:ln>
        </p:spPr>
        <p:txBody>
          <a:bodyPr anchorCtr="0" anchor="ctr" bIns="45700" lIns="91425" spcFirstLastPara="1" rIns="91425" wrap="square" tIns="45700">
            <a:normAutofit/>
          </a:bodyPr>
          <a:lstStyle>
            <a:lvl1pPr indent="-228600" lvl="0" marL="457200" algn="l">
              <a:lnSpc>
                <a:spcPct val="100000"/>
              </a:lnSpc>
              <a:spcBef>
                <a:spcPts val="700"/>
              </a:spcBef>
              <a:spcAft>
                <a:spcPts val="0"/>
              </a:spcAft>
              <a:buSzPts val="1200"/>
              <a:buFont typeface="Twentieth Century"/>
              <a:buNone/>
              <a:defRPr b="1" sz="2000">
                <a:solidFill>
                  <a:srgbClr val="FFFFFF"/>
                </a:solidFill>
              </a:defRPr>
            </a:lvl1pPr>
            <a:lvl2pPr indent="-308610" lvl="1" marL="914400" algn="l">
              <a:lnSpc>
                <a:spcPct val="100000"/>
              </a:lnSpc>
              <a:spcBef>
                <a:spcPts val="550"/>
              </a:spcBef>
              <a:spcAft>
                <a:spcPts val="0"/>
              </a:spcAft>
              <a:buSzPts val="1260"/>
              <a:buChar char="?"/>
              <a:defRPr/>
            </a:lvl2pPr>
            <a:lvl3pPr indent="-314325" lvl="2" marL="1371600" algn="l">
              <a:lnSpc>
                <a:spcPct val="100000"/>
              </a:lnSpc>
              <a:spcBef>
                <a:spcPts val="500"/>
              </a:spcBef>
              <a:spcAft>
                <a:spcPts val="0"/>
              </a:spcAft>
              <a:buSzPts val="1350"/>
              <a:buChar char="■"/>
              <a:defRPr/>
            </a:lvl3pPr>
            <a:lvl4pPr indent="-314325" lvl="3" marL="1828800" algn="l">
              <a:lnSpc>
                <a:spcPct val="100000"/>
              </a:lnSpc>
              <a:spcBef>
                <a:spcPts val="400"/>
              </a:spcBef>
              <a:spcAft>
                <a:spcPts val="0"/>
              </a:spcAft>
              <a:buSzPts val="1350"/>
              <a:buChar char="■"/>
              <a:defRPr/>
            </a:lvl4pPr>
            <a:lvl5pPr indent="-302895" lvl="4" marL="2286000" algn="l">
              <a:lnSpc>
                <a:spcPct val="100000"/>
              </a:lnSpc>
              <a:spcBef>
                <a:spcPts val="400"/>
              </a:spcBef>
              <a:spcAft>
                <a:spcPts val="0"/>
              </a:spcAft>
              <a:buSzPts val="1170"/>
              <a:buChar char="■"/>
              <a:defRPr/>
            </a:lvl5pPr>
            <a:lvl6pPr indent="-228600" lvl="5" marL="2743200" algn="l">
              <a:lnSpc>
                <a:spcPct val="100000"/>
              </a:lnSpc>
              <a:spcBef>
                <a:spcPts val="360"/>
              </a:spcBef>
              <a:spcAft>
                <a:spcPts val="0"/>
              </a:spcAft>
              <a:buSzPts val="1800"/>
              <a:buNone/>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47" name="Google Shape;47;p24"/>
          <p:cNvSpPr txBox="1"/>
          <p:nvPr>
            <p:ph idx="4" type="body"/>
          </p:nvPr>
        </p:nvSpPr>
        <p:spPr>
          <a:xfrm>
            <a:off x="4800600" y="1362287"/>
            <a:ext cx="3886200" cy="530352"/>
          </a:xfrm>
          <a:prstGeom prst="rect">
            <a:avLst/>
          </a:prstGeom>
          <a:solidFill>
            <a:schemeClr val="accent4"/>
          </a:solidFill>
          <a:ln>
            <a:noFill/>
          </a:ln>
        </p:spPr>
        <p:txBody>
          <a:bodyPr anchorCtr="0" anchor="ctr" bIns="45700" lIns="91425" spcFirstLastPara="1" rIns="91425" wrap="square" tIns="45700">
            <a:normAutofit/>
          </a:bodyPr>
          <a:lstStyle>
            <a:lvl1pPr indent="-228600" lvl="0" marL="457200" algn="l">
              <a:lnSpc>
                <a:spcPct val="100000"/>
              </a:lnSpc>
              <a:spcBef>
                <a:spcPts val="700"/>
              </a:spcBef>
              <a:spcAft>
                <a:spcPts val="0"/>
              </a:spcAft>
              <a:buSzPts val="1200"/>
              <a:buFont typeface="Twentieth Century"/>
              <a:buNone/>
              <a:defRPr b="1" sz="2000">
                <a:solidFill>
                  <a:srgbClr val="FFFFFF"/>
                </a:solidFill>
              </a:defRPr>
            </a:lvl1pPr>
            <a:lvl2pPr indent="-308610" lvl="1" marL="914400" algn="l">
              <a:lnSpc>
                <a:spcPct val="100000"/>
              </a:lnSpc>
              <a:spcBef>
                <a:spcPts val="550"/>
              </a:spcBef>
              <a:spcAft>
                <a:spcPts val="0"/>
              </a:spcAft>
              <a:buSzPts val="1260"/>
              <a:buChar char="?"/>
              <a:defRPr/>
            </a:lvl2pPr>
            <a:lvl3pPr indent="-314325" lvl="2" marL="1371600" algn="l">
              <a:lnSpc>
                <a:spcPct val="100000"/>
              </a:lnSpc>
              <a:spcBef>
                <a:spcPts val="500"/>
              </a:spcBef>
              <a:spcAft>
                <a:spcPts val="0"/>
              </a:spcAft>
              <a:buSzPts val="1350"/>
              <a:buChar char="■"/>
              <a:defRPr/>
            </a:lvl3pPr>
            <a:lvl4pPr indent="-314325" lvl="3" marL="1828800" algn="l">
              <a:lnSpc>
                <a:spcPct val="100000"/>
              </a:lnSpc>
              <a:spcBef>
                <a:spcPts val="400"/>
              </a:spcBef>
              <a:spcAft>
                <a:spcPts val="0"/>
              </a:spcAft>
              <a:buSzPts val="1350"/>
              <a:buChar char="■"/>
              <a:defRPr/>
            </a:lvl4pPr>
            <a:lvl5pPr indent="-302895" lvl="4" marL="2286000" algn="l">
              <a:lnSpc>
                <a:spcPct val="100000"/>
              </a:lnSpc>
              <a:spcBef>
                <a:spcPts val="400"/>
              </a:spcBef>
              <a:spcAft>
                <a:spcPts val="0"/>
              </a:spcAft>
              <a:buSzPts val="1170"/>
              <a:buChar char="■"/>
              <a:defRPr/>
            </a:lvl5pPr>
            <a:lvl6pPr indent="-228600" lvl="5" marL="2743200" algn="l">
              <a:lnSpc>
                <a:spcPct val="100000"/>
              </a:lnSpc>
              <a:spcBef>
                <a:spcPts val="360"/>
              </a:spcBef>
              <a:spcAft>
                <a:spcPts val="0"/>
              </a:spcAft>
              <a:buSzPts val="1800"/>
              <a:buNone/>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ubrikbild" showMasterSp="0">
  <p:cSld name="Rubrikbild">
    <p:bg>
      <p:bgPr>
        <a:solidFill>
          <a:schemeClr val="dk2"/>
        </a:solidFill>
      </p:bgPr>
    </p:bg>
    <p:spTree>
      <p:nvGrpSpPr>
        <p:cNvPr id="48" name="Shape 48"/>
        <p:cNvGrpSpPr/>
        <p:nvPr/>
      </p:nvGrpSpPr>
      <p:grpSpPr>
        <a:xfrm>
          <a:off x="0" y="0"/>
          <a:ext cx="0" cy="0"/>
          <a:chOff x="0" y="0"/>
          <a:chExt cx="0" cy="0"/>
        </a:xfrm>
      </p:grpSpPr>
      <p:sp>
        <p:nvSpPr>
          <p:cNvPr id="49" name="Google Shape;49;p27"/>
          <p:cNvSpPr/>
          <p:nvPr/>
        </p:nvSpPr>
        <p:spPr>
          <a:xfrm>
            <a:off x="0" y="4478274"/>
            <a:ext cx="9144000" cy="665226"/>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50" name="Google Shape;50;p27"/>
          <p:cNvSpPr/>
          <p:nvPr/>
        </p:nvSpPr>
        <p:spPr>
          <a:xfrm>
            <a:off x="-9144" y="4539996"/>
            <a:ext cx="2249424" cy="534924"/>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51" name="Google Shape;51;p27"/>
          <p:cNvSpPr/>
          <p:nvPr/>
        </p:nvSpPr>
        <p:spPr>
          <a:xfrm>
            <a:off x="2359152" y="4533138"/>
            <a:ext cx="6784848" cy="534924"/>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52" name="Google Shape;52;p27"/>
          <p:cNvSpPr txBox="1"/>
          <p:nvPr>
            <p:ph idx="1" type="subTitle"/>
          </p:nvPr>
        </p:nvSpPr>
        <p:spPr>
          <a:xfrm>
            <a:off x="2362200" y="4537528"/>
            <a:ext cx="6515100" cy="51435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700"/>
              </a:spcBef>
              <a:spcAft>
                <a:spcPts val="0"/>
              </a:spcAft>
              <a:buSzPts val="1680"/>
              <a:buNone/>
              <a:defRPr sz="2800">
                <a:solidFill>
                  <a:srgbClr val="FFFFFF"/>
                </a:solidFill>
              </a:defRPr>
            </a:lvl1pPr>
            <a:lvl2pPr lvl="1" algn="ctr">
              <a:lnSpc>
                <a:spcPct val="100000"/>
              </a:lnSpc>
              <a:spcBef>
                <a:spcPts val="550"/>
              </a:spcBef>
              <a:spcAft>
                <a:spcPts val="0"/>
              </a:spcAft>
              <a:buSzPts val="1260"/>
              <a:buNone/>
              <a:defRPr/>
            </a:lvl2pPr>
            <a:lvl3pPr lvl="2" algn="ctr">
              <a:lnSpc>
                <a:spcPct val="100000"/>
              </a:lnSpc>
              <a:spcBef>
                <a:spcPts val="500"/>
              </a:spcBef>
              <a:spcAft>
                <a:spcPts val="0"/>
              </a:spcAft>
              <a:buSzPts val="1350"/>
              <a:buNone/>
              <a:defRPr/>
            </a:lvl3pPr>
            <a:lvl4pPr lvl="3" algn="ctr">
              <a:lnSpc>
                <a:spcPct val="100000"/>
              </a:lnSpc>
              <a:spcBef>
                <a:spcPts val="400"/>
              </a:spcBef>
              <a:spcAft>
                <a:spcPts val="0"/>
              </a:spcAft>
              <a:buSzPts val="1350"/>
              <a:buNone/>
              <a:defRPr/>
            </a:lvl4pPr>
            <a:lvl5pPr lvl="4" algn="ctr">
              <a:lnSpc>
                <a:spcPct val="100000"/>
              </a:lnSpc>
              <a:spcBef>
                <a:spcPts val="400"/>
              </a:spcBef>
              <a:spcAft>
                <a:spcPts val="0"/>
              </a:spcAft>
              <a:buSzPts val="1170"/>
              <a:buNone/>
              <a:defRPr/>
            </a:lvl5pPr>
            <a:lvl6pPr lvl="5" algn="ctr">
              <a:lnSpc>
                <a:spcPct val="100000"/>
              </a:lnSpc>
              <a:spcBef>
                <a:spcPts val="360"/>
              </a:spcBef>
              <a:spcAft>
                <a:spcPts val="0"/>
              </a:spcAft>
              <a:buSzPts val="1800"/>
              <a:buNone/>
              <a:defRPr/>
            </a:lvl6pPr>
            <a:lvl7pPr lvl="6" algn="ctr">
              <a:lnSpc>
                <a:spcPct val="100000"/>
              </a:lnSpc>
              <a:spcBef>
                <a:spcPts val="360"/>
              </a:spcBef>
              <a:spcAft>
                <a:spcPts val="0"/>
              </a:spcAft>
              <a:buSzPts val="1800"/>
              <a:buNone/>
              <a:defRPr/>
            </a:lvl7pPr>
            <a:lvl8pPr lvl="7" algn="ctr">
              <a:lnSpc>
                <a:spcPct val="100000"/>
              </a:lnSpc>
              <a:spcBef>
                <a:spcPts val="360"/>
              </a:spcBef>
              <a:spcAft>
                <a:spcPts val="0"/>
              </a:spcAft>
              <a:buSzPts val="1800"/>
              <a:buNone/>
              <a:defRPr/>
            </a:lvl8pPr>
            <a:lvl9pPr lvl="8" algn="ctr">
              <a:lnSpc>
                <a:spcPct val="100000"/>
              </a:lnSpc>
              <a:spcBef>
                <a:spcPts val="360"/>
              </a:spcBef>
              <a:spcAft>
                <a:spcPts val="0"/>
              </a:spcAft>
              <a:buSzPts val="1800"/>
              <a:buNone/>
              <a:defRPr/>
            </a:lvl9pPr>
          </a:lstStyle>
          <a:p/>
        </p:txBody>
      </p:sp>
      <p:sp>
        <p:nvSpPr>
          <p:cNvPr id="53" name="Google Shape;53;p27"/>
          <p:cNvSpPr txBox="1"/>
          <p:nvPr>
            <p:ph idx="10" type="dt"/>
          </p:nvPr>
        </p:nvSpPr>
        <p:spPr>
          <a:xfrm>
            <a:off x="76200" y="4551524"/>
            <a:ext cx="2057400" cy="51435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sz="2000">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27"/>
          <p:cNvSpPr txBox="1"/>
          <p:nvPr>
            <p:ph idx="11" type="ftr"/>
          </p:nvPr>
        </p:nvSpPr>
        <p:spPr>
          <a:xfrm>
            <a:off x="2085393" y="177404"/>
            <a:ext cx="5867400" cy="273844"/>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solidFill>
                  <a:schemeClr val="lt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27"/>
          <p:cNvSpPr txBox="1"/>
          <p:nvPr>
            <p:ph idx="12" type="sldNum"/>
          </p:nvPr>
        </p:nvSpPr>
        <p:spPr>
          <a:xfrm>
            <a:off x="8001000" y="171450"/>
            <a:ext cx="838200" cy="285750"/>
          </a:xfrm>
          <a:prstGeom prst="rect">
            <a:avLst/>
          </a:prstGeom>
          <a:noFill/>
          <a:ln>
            <a:noFill/>
          </a:ln>
        </p:spPr>
        <p:txBody>
          <a:bodyPr anchorCtr="0" anchor="ctr" bIns="45700" lIns="91425" spcFirstLastPara="1" rIns="91425" wrap="square" tIns="45700">
            <a:normAutofit/>
          </a:bodyPr>
          <a:lstStyle>
            <a:lvl1pPr indent="0" lvl="0" marL="0" marR="0" algn="ctr">
              <a:lnSpc>
                <a:spcPct val="100000"/>
              </a:lnSpc>
              <a:spcBef>
                <a:spcPts val="0"/>
              </a:spcBef>
              <a:spcAft>
                <a:spcPts val="0"/>
              </a:spcAft>
              <a:buClr>
                <a:srgbClr val="000000"/>
              </a:buClr>
              <a:buSzPts val="1400"/>
              <a:buFont typeface="Arial"/>
              <a:buNone/>
              <a:defRPr b="1" i="0" sz="1400" u="none" cap="none" strike="noStrike">
                <a:solidFill>
                  <a:schemeClr val="lt2"/>
                </a:solidFill>
                <a:latin typeface="Twentieth Century"/>
                <a:ea typeface="Twentieth Century"/>
                <a:cs typeface="Twentieth Century"/>
                <a:sym typeface="Twentieth Century"/>
              </a:defRPr>
            </a:lvl1pPr>
            <a:lvl2pPr indent="0" lvl="1" marL="0" marR="0" algn="ctr">
              <a:lnSpc>
                <a:spcPct val="100000"/>
              </a:lnSpc>
              <a:spcBef>
                <a:spcPts val="0"/>
              </a:spcBef>
              <a:spcAft>
                <a:spcPts val="0"/>
              </a:spcAft>
              <a:buClr>
                <a:srgbClr val="000000"/>
              </a:buClr>
              <a:buSzPts val="1400"/>
              <a:buFont typeface="Arial"/>
              <a:buNone/>
              <a:defRPr b="1" i="0" sz="1400" u="none" cap="none" strike="noStrike">
                <a:solidFill>
                  <a:schemeClr val="lt2"/>
                </a:solidFill>
                <a:latin typeface="Twentieth Century"/>
                <a:ea typeface="Twentieth Century"/>
                <a:cs typeface="Twentieth Century"/>
                <a:sym typeface="Twentieth Century"/>
              </a:defRPr>
            </a:lvl2pPr>
            <a:lvl3pPr indent="0" lvl="2" marL="0" marR="0" algn="ctr">
              <a:lnSpc>
                <a:spcPct val="100000"/>
              </a:lnSpc>
              <a:spcBef>
                <a:spcPts val="0"/>
              </a:spcBef>
              <a:spcAft>
                <a:spcPts val="0"/>
              </a:spcAft>
              <a:buClr>
                <a:srgbClr val="000000"/>
              </a:buClr>
              <a:buSzPts val="1400"/>
              <a:buFont typeface="Arial"/>
              <a:buNone/>
              <a:defRPr b="1" i="0" sz="1400" u="none" cap="none" strike="noStrike">
                <a:solidFill>
                  <a:schemeClr val="lt2"/>
                </a:solidFill>
                <a:latin typeface="Twentieth Century"/>
                <a:ea typeface="Twentieth Century"/>
                <a:cs typeface="Twentieth Century"/>
                <a:sym typeface="Twentieth Century"/>
              </a:defRPr>
            </a:lvl3pPr>
            <a:lvl4pPr indent="0" lvl="3" marL="0" marR="0" algn="ctr">
              <a:lnSpc>
                <a:spcPct val="100000"/>
              </a:lnSpc>
              <a:spcBef>
                <a:spcPts val="0"/>
              </a:spcBef>
              <a:spcAft>
                <a:spcPts val="0"/>
              </a:spcAft>
              <a:buClr>
                <a:srgbClr val="000000"/>
              </a:buClr>
              <a:buSzPts val="1400"/>
              <a:buFont typeface="Arial"/>
              <a:buNone/>
              <a:defRPr b="1" i="0" sz="1400" u="none" cap="none" strike="noStrike">
                <a:solidFill>
                  <a:schemeClr val="lt2"/>
                </a:solidFill>
                <a:latin typeface="Twentieth Century"/>
                <a:ea typeface="Twentieth Century"/>
                <a:cs typeface="Twentieth Century"/>
                <a:sym typeface="Twentieth Century"/>
              </a:defRPr>
            </a:lvl4pPr>
            <a:lvl5pPr indent="0" lvl="4" marL="0" marR="0" algn="ctr">
              <a:lnSpc>
                <a:spcPct val="100000"/>
              </a:lnSpc>
              <a:spcBef>
                <a:spcPts val="0"/>
              </a:spcBef>
              <a:spcAft>
                <a:spcPts val="0"/>
              </a:spcAft>
              <a:buClr>
                <a:srgbClr val="000000"/>
              </a:buClr>
              <a:buSzPts val="1400"/>
              <a:buFont typeface="Arial"/>
              <a:buNone/>
              <a:defRPr b="1" i="0" sz="1400" u="none" cap="none" strike="noStrike">
                <a:solidFill>
                  <a:schemeClr val="lt2"/>
                </a:solidFill>
                <a:latin typeface="Twentieth Century"/>
                <a:ea typeface="Twentieth Century"/>
                <a:cs typeface="Twentieth Century"/>
                <a:sym typeface="Twentieth Century"/>
              </a:defRPr>
            </a:lvl5pPr>
            <a:lvl6pPr indent="0" lvl="5" marL="0" marR="0" algn="ctr">
              <a:lnSpc>
                <a:spcPct val="100000"/>
              </a:lnSpc>
              <a:spcBef>
                <a:spcPts val="0"/>
              </a:spcBef>
              <a:spcAft>
                <a:spcPts val="0"/>
              </a:spcAft>
              <a:buClr>
                <a:srgbClr val="000000"/>
              </a:buClr>
              <a:buSzPts val="1400"/>
              <a:buFont typeface="Arial"/>
              <a:buNone/>
              <a:defRPr b="1" i="0" sz="1400" u="none" cap="none" strike="noStrike">
                <a:solidFill>
                  <a:schemeClr val="lt2"/>
                </a:solidFill>
                <a:latin typeface="Twentieth Century"/>
                <a:ea typeface="Twentieth Century"/>
                <a:cs typeface="Twentieth Century"/>
                <a:sym typeface="Twentieth Century"/>
              </a:defRPr>
            </a:lvl6pPr>
            <a:lvl7pPr indent="0" lvl="6" marL="0" marR="0" algn="ctr">
              <a:lnSpc>
                <a:spcPct val="100000"/>
              </a:lnSpc>
              <a:spcBef>
                <a:spcPts val="0"/>
              </a:spcBef>
              <a:spcAft>
                <a:spcPts val="0"/>
              </a:spcAft>
              <a:buClr>
                <a:srgbClr val="000000"/>
              </a:buClr>
              <a:buSzPts val="1400"/>
              <a:buFont typeface="Arial"/>
              <a:buNone/>
              <a:defRPr b="1" i="0" sz="1400" u="none" cap="none" strike="noStrike">
                <a:solidFill>
                  <a:schemeClr val="lt2"/>
                </a:solidFill>
                <a:latin typeface="Twentieth Century"/>
                <a:ea typeface="Twentieth Century"/>
                <a:cs typeface="Twentieth Century"/>
                <a:sym typeface="Twentieth Century"/>
              </a:defRPr>
            </a:lvl7pPr>
            <a:lvl8pPr indent="0" lvl="7" marL="0" marR="0" algn="ctr">
              <a:lnSpc>
                <a:spcPct val="100000"/>
              </a:lnSpc>
              <a:spcBef>
                <a:spcPts val="0"/>
              </a:spcBef>
              <a:spcAft>
                <a:spcPts val="0"/>
              </a:spcAft>
              <a:buClr>
                <a:srgbClr val="000000"/>
              </a:buClr>
              <a:buSzPts val="1400"/>
              <a:buFont typeface="Arial"/>
              <a:buNone/>
              <a:defRPr b="1" i="0" sz="1400" u="none" cap="none" strike="noStrike">
                <a:solidFill>
                  <a:schemeClr val="lt2"/>
                </a:solidFill>
                <a:latin typeface="Twentieth Century"/>
                <a:ea typeface="Twentieth Century"/>
                <a:cs typeface="Twentieth Century"/>
                <a:sym typeface="Twentieth Century"/>
              </a:defRPr>
            </a:lvl8pPr>
            <a:lvl9pPr indent="0" lvl="8" marL="0" marR="0" algn="ctr">
              <a:lnSpc>
                <a:spcPct val="100000"/>
              </a:lnSpc>
              <a:spcBef>
                <a:spcPts val="0"/>
              </a:spcBef>
              <a:spcAft>
                <a:spcPts val="0"/>
              </a:spcAft>
              <a:buClr>
                <a:srgbClr val="000000"/>
              </a:buClr>
              <a:buSzPts val="1400"/>
              <a:buFont typeface="Arial"/>
              <a:buNone/>
              <a:defRPr b="1" i="0" sz="1400" u="none" cap="none" strike="noStrike">
                <a:solidFill>
                  <a:schemeClr val="lt2"/>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sv-SE"/>
              <a:t>‹#›</a:t>
            </a:fld>
            <a:endParaRPr/>
          </a:p>
        </p:txBody>
      </p:sp>
      <p:sp>
        <p:nvSpPr>
          <p:cNvPr id="56" name="Google Shape;56;p27"/>
          <p:cNvSpPr txBox="1"/>
          <p:nvPr>
            <p:ph type="title"/>
          </p:nvPr>
        </p:nvSpPr>
        <p:spPr>
          <a:xfrm>
            <a:off x="2362200" y="2343150"/>
            <a:ext cx="6477000" cy="20383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lt2"/>
              </a:buClr>
              <a:buSzPts val="4200"/>
              <a:buFont typeface="Twentieth Century"/>
              <a:buNone/>
              <a:defRPr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Avsnittsrubrik" showMasterSp="0" type="secHead">
  <p:cSld name="SECTION_HEADER">
    <p:bg>
      <p:bgPr>
        <a:blipFill rotWithShape="1">
          <a:blip r:embed="rId2">
            <a:alphaModFix/>
          </a:blip>
          <a:tile algn="t" flip="none" tx="0" sx="100000" ty="0" sy="100000"/>
        </a:blipFill>
      </p:bgPr>
    </p:bg>
    <p:spTree>
      <p:nvGrpSpPr>
        <p:cNvPr id="57" name="Shape 57"/>
        <p:cNvGrpSpPr/>
        <p:nvPr/>
      </p:nvGrpSpPr>
      <p:grpSpPr>
        <a:xfrm>
          <a:off x="0" y="0"/>
          <a:ext cx="0" cy="0"/>
          <a:chOff x="0" y="0"/>
          <a:chExt cx="0" cy="0"/>
        </a:xfrm>
      </p:grpSpPr>
      <p:sp>
        <p:nvSpPr>
          <p:cNvPr id="58" name="Google Shape;58;p28"/>
          <p:cNvSpPr txBox="1"/>
          <p:nvPr>
            <p:ph idx="1" type="body"/>
          </p:nvPr>
        </p:nvSpPr>
        <p:spPr>
          <a:xfrm>
            <a:off x="1371600" y="2057400"/>
            <a:ext cx="7123113" cy="1254919"/>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700"/>
              </a:spcBef>
              <a:spcAft>
                <a:spcPts val="0"/>
              </a:spcAft>
              <a:buSzPts val="1680"/>
              <a:buNone/>
              <a:defRPr sz="2800">
                <a:solidFill>
                  <a:schemeClr val="dk2"/>
                </a:solidFill>
              </a:defRPr>
            </a:lvl1pPr>
            <a:lvl2pPr indent="-228600" lvl="1" marL="914400" algn="l">
              <a:lnSpc>
                <a:spcPct val="100000"/>
              </a:lnSpc>
              <a:spcBef>
                <a:spcPts val="550"/>
              </a:spcBef>
              <a:spcAft>
                <a:spcPts val="0"/>
              </a:spcAft>
              <a:buSzPts val="1260"/>
              <a:buNone/>
              <a:defRPr sz="1800">
                <a:solidFill>
                  <a:srgbClr val="888888"/>
                </a:solidFill>
              </a:defRPr>
            </a:lvl2pPr>
            <a:lvl3pPr indent="-228600" lvl="2" marL="1371600" algn="l">
              <a:lnSpc>
                <a:spcPct val="100000"/>
              </a:lnSpc>
              <a:spcBef>
                <a:spcPts val="500"/>
              </a:spcBef>
              <a:spcAft>
                <a:spcPts val="0"/>
              </a:spcAft>
              <a:buSzPts val="1200"/>
              <a:buNone/>
              <a:defRPr sz="1600">
                <a:solidFill>
                  <a:srgbClr val="888888"/>
                </a:solidFill>
              </a:defRPr>
            </a:lvl3pPr>
            <a:lvl4pPr indent="-228600" lvl="3" marL="1828800" algn="l">
              <a:lnSpc>
                <a:spcPct val="100000"/>
              </a:lnSpc>
              <a:spcBef>
                <a:spcPts val="400"/>
              </a:spcBef>
              <a:spcAft>
                <a:spcPts val="0"/>
              </a:spcAft>
              <a:buSzPts val="1050"/>
              <a:buNone/>
              <a:defRPr sz="1400">
                <a:solidFill>
                  <a:srgbClr val="888888"/>
                </a:solidFill>
              </a:defRPr>
            </a:lvl4pPr>
            <a:lvl5pPr indent="-228600" lvl="4" marL="2286000" algn="l">
              <a:lnSpc>
                <a:spcPct val="100000"/>
              </a:lnSpc>
              <a:spcBef>
                <a:spcPts val="400"/>
              </a:spcBef>
              <a:spcAft>
                <a:spcPts val="0"/>
              </a:spcAft>
              <a:buSzPts val="910"/>
              <a:buNone/>
              <a:defRPr sz="1400">
                <a:solidFill>
                  <a:srgbClr val="888888"/>
                </a:solidFill>
              </a:defRPr>
            </a:lvl5pPr>
            <a:lvl6pPr indent="-228600" lvl="5" marL="2743200" algn="l">
              <a:lnSpc>
                <a:spcPct val="100000"/>
              </a:lnSpc>
              <a:spcBef>
                <a:spcPts val="360"/>
              </a:spcBef>
              <a:spcAft>
                <a:spcPts val="0"/>
              </a:spcAft>
              <a:buSzPts val="1800"/>
              <a:buNone/>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59" name="Google Shape;59;p28"/>
          <p:cNvSpPr/>
          <p:nvPr/>
        </p:nvSpPr>
        <p:spPr>
          <a:xfrm>
            <a:off x="0" y="1143000"/>
            <a:ext cx="9144000" cy="85725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60" name="Google Shape;60;p28"/>
          <p:cNvSpPr/>
          <p:nvPr/>
        </p:nvSpPr>
        <p:spPr>
          <a:xfrm>
            <a:off x="0" y="1200150"/>
            <a:ext cx="1295400" cy="74295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61" name="Google Shape;61;p28"/>
          <p:cNvSpPr/>
          <p:nvPr/>
        </p:nvSpPr>
        <p:spPr>
          <a:xfrm>
            <a:off x="1371600" y="1200150"/>
            <a:ext cx="7772400" cy="74295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62" name="Google Shape;62;p28"/>
          <p:cNvSpPr txBox="1"/>
          <p:nvPr>
            <p:ph type="title"/>
          </p:nvPr>
        </p:nvSpPr>
        <p:spPr>
          <a:xfrm>
            <a:off x="1371600" y="1200150"/>
            <a:ext cx="7620000" cy="7429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rgbClr val="FFFFFF"/>
              </a:buClr>
              <a:buSzPts val="4400"/>
              <a:buFont typeface="Twentieth Century"/>
              <a:buNone/>
              <a:defRPr b="0" sz="4400" cap="none">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8"/>
          <p:cNvSpPr txBox="1"/>
          <p:nvPr>
            <p:ph idx="10" type="dt"/>
          </p:nvPr>
        </p:nvSpPr>
        <p:spPr>
          <a:xfrm>
            <a:off x="6096000" y="4686300"/>
            <a:ext cx="2667000"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28"/>
          <p:cNvSpPr txBox="1"/>
          <p:nvPr>
            <p:ph idx="12" type="sldNum"/>
          </p:nvPr>
        </p:nvSpPr>
        <p:spPr>
          <a:xfrm>
            <a:off x="0" y="1314450"/>
            <a:ext cx="1295400" cy="526257"/>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2400"/>
              <a:buFont typeface="Arial"/>
              <a:buNone/>
              <a:defRPr b="1" i="0" sz="2400" u="none" cap="none" strike="noStrike">
                <a:solidFill>
                  <a:srgbClr val="FFFFFF"/>
                </a:solidFill>
                <a:latin typeface="Twentieth Century"/>
                <a:ea typeface="Twentieth Century"/>
                <a:cs typeface="Twentieth Century"/>
                <a:sym typeface="Twentieth Century"/>
              </a:defRPr>
            </a:lvl1pPr>
            <a:lvl2pPr indent="0" lvl="1" marL="0" marR="0" algn="ctr">
              <a:lnSpc>
                <a:spcPct val="100000"/>
              </a:lnSpc>
              <a:spcBef>
                <a:spcPts val="0"/>
              </a:spcBef>
              <a:spcAft>
                <a:spcPts val="0"/>
              </a:spcAft>
              <a:buClr>
                <a:srgbClr val="000000"/>
              </a:buClr>
              <a:buSzPts val="2400"/>
              <a:buFont typeface="Arial"/>
              <a:buNone/>
              <a:defRPr b="1" i="0" sz="2400" u="none" cap="none" strike="noStrike">
                <a:solidFill>
                  <a:srgbClr val="FFFFFF"/>
                </a:solidFill>
                <a:latin typeface="Twentieth Century"/>
                <a:ea typeface="Twentieth Century"/>
                <a:cs typeface="Twentieth Century"/>
                <a:sym typeface="Twentieth Century"/>
              </a:defRPr>
            </a:lvl2pPr>
            <a:lvl3pPr indent="0" lvl="2" marL="0" marR="0" algn="ctr">
              <a:lnSpc>
                <a:spcPct val="100000"/>
              </a:lnSpc>
              <a:spcBef>
                <a:spcPts val="0"/>
              </a:spcBef>
              <a:spcAft>
                <a:spcPts val="0"/>
              </a:spcAft>
              <a:buClr>
                <a:srgbClr val="000000"/>
              </a:buClr>
              <a:buSzPts val="2400"/>
              <a:buFont typeface="Arial"/>
              <a:buNone/>
              <a:defRPr b="1" i="0" sz="2400" u="none" cap="none" strike="noStrike">
                <a:solidFill>
                  <a:srgbClr val="FFFFFF"/>
                </a:solidFill>
                <a:latin typeface="Twentieth Century"/>
                <a:ea typeface="Twentieth Century"/>
                <a:cs typeface="Twentieth Century"/>
                <a:sym typeface="Twentieth Century"/>
              </a:defRPr>
            </a:lvl3pPr>
            <a:lvl4pPr indent="0" lvl="3" marL="0" marR="0" algn="ctr">
              <a:lnSpc>
                <a:spcPct val="100000"/>
              </a:lnSpc>
              <a:spcBef>
                <a:spcPts val="0"/>
              </a:spcBef>
              <a:spcAft>
                <a:spcPts val="0"/>
              </a:spcAft>
              <a:buClr>
                <a:srgbClr val="000000"/>
              </a:buClr>
              <a:buSzPts val="2400"/>
              <a:buFont typeface="Arial"/>
              <a:buNone/>
              <a:defRPr b="1" i="0" sz="2400" u="none" cap="none" strike="noStrike">
                <a:solidFill>
                  <a:srgbClr val="FFFFFF"/>
                </a:solidFill>
                <a:latin typeface="Twentieth Century"/>
                <a:ea typeface="Twentieth Century"/>
                <a:cs typeface="Twentieth Century"/>
                <a:sym typeface="Twentieth Century"/>
              </a:defRPr>
            </a:lvl4pPr>
            <a:lvl5pPr indent="0" lvl="4" marL="0" marR="0" algn="ctr">
              <a:lnSpc>
                <a:spcPct val="100000"/>
              </a:lnSpc>
              <a:spcBef>
                <a:spcPts val="0"/>
              </a:spcBef>
              <a:spcAft>
                <a:spcPts val="0"/>
              </a:spcAft>
              <a:buClr>
                <a:srgbClr val="000000"/>
              </a:buClr>
              <a:buSzPts val="2400"/>
              <a:buFont typeface="Arial"/>
              <a:buNone/>
              <a:defRPr b="1" i="0" sz="2400" u="none" cap="none" strike="noStrike">
                <a:solidFill>
                  <a:srgbClr val="FFFFFF"/>
                </a:solidFill>
                <a:latin typeface="Twentieth Century"/>
                <a:ea typeface="Twentieth Century"/>
                <a:cs typeface="Twentieth Century"/>
                <a:sym typeface="Twentieth Century"/>
              </a:defRPr>
            </a:lvl5pPr>
            <a:lvl6pPr indent="0" lvl="5" marL="0" marR="0" algn="ctr">
              <a:lnSpc>
                <a:spcPct val="100000"/>
              </a:lnSpc>
              <a:spcBef>
                <a:spcPts val="0"/>
              </a:spcBef>
              <a:spcAft>
                <a:spcPts val="0"/>
              </a:spcAft>
              <a:buClr>
                <a:srgbClr val="000000"/>
              </a:buClr>
              <a:buSzPts val="2400"/>
              <a:buFont typeface="Arial"/>
              <a:buNone/>
              <a:defRPr b="1" i="0" sz="2400" u="none" cap="none" strike="noStrike">
                <a:solidFill>
                  <a:srgbClr val="FFFFFF"/>
                </a:solidFill>
                <a:latin typeface="Twentieth Century"/>
                <a:ea typeface="Twentieth Century"/>
                <a:cs typeface="Twentieth Century"/>
                <a:sym typeface="Twentieth Century"/>
              </a:defRPr>
            </a:lvl6pPr>
            <a:lvl7pPr indent="0" lvl="6" marL="0" marR="0" algn="ctr">
              <a:lnSpc>
                <a:spcPct val="100000"/>
              </a:lnSpc>
              <a:spcBef>
                <a:spcPts val="0"/>
              </a:spcBef>
              <a:spcAft>
                <a:spcPts val="0"/>
              </a:spcAft>
              <a:buClr>
                <a:srgbClr val="000000"/>
              </a:buClr>
              <a:buSzPts val="2400"/>
              <a:buFont typeface="Arial"/>
              <a:buNone/>
              <a:defRPr b="1" i="0" sz="2400" u="none" cap="none" strike="noStrike">
                <a:solidFill>
                  <a:srgbClr val="FFFFFF"/>
                </a:solidFill>
                <a:latin typeface="Twentieth Century"/>
                <a:ea typeface="Twentieth Century"/>
                <a:cs typeface="Twentieth Century"/>
                <a:sym typeface="Twentieth Century"/>
              </a:defRPr>
            </a:lvl7pPr>
            <a:lvl8pPr indent="0" lvl="7" marL="0" marR="0" algn="ctr">
              <a:lnSpc>
                <a:spcPct val="100000"/>
              </a:lnSpc>
              <a:spcBef>
                <a:spcPts val="0"/>
              </a:spcBef>
              <a:spcAft>
                <a:spcPts val="0"/>
              </a:spcAft>
              <a:buClr>
                <a:srgbClr val="000000"/>
              </a:buClr>
              <a:buSzPts val="2400"/>
              <a:buFont typeface="Arial"/>
              <a:buNone/>
              <a:defRPr b="1" i="0" sz="2400" u="none" cap="none" strike="noStrike">
                <a:solidFill>
                  <a:srgbClr val="FFFFFF"/>
                </a:solidFill>
                <a:latin typeface="Twentieth Century"/>
                <a:ea typeface="Twentieth Century"/>
                <a:cs typeface="Twentieth Century"/>
                <a:sym typeface="Twentieth Century"/>
              </a:defRPr>
            </a:lvl8pPr>
            <a:lvl9pPr indent="0" lvl="8" marL="0" marR="0" algn="ctr">
              <a:lnSpc>
                <a:spcPct val="100000"/>
              </a:lnSpc>
              <a:spcBef>
                <a:spcPts val="0"/>
              </a:spcBef>
              <a:spcAft>
                <a:spcPts val="0"/>
              </a:spcAft>
              <a:buClr>
                <a:srgbClr val="000000"/>
              </a:buClr>
              <a:buSzPts val="2400"/>
              <a:buFont typeface="Arial"/>
              <a:buNone/>
              <a:defRPr b="1" i="0" sz="2400" u="none" cap="none" strike="noStrike">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sv-SE"/>
              <a:t>‹#›</a:t>
            </a:fld>
            <a:endParaRPr/>
          </a:p>
        </p:txBody>
      </p:sp>
      <p:sp>
        <p:nvSpPr>
          <p:cNvPr id="65" name="Google Shape;65;p28"/>
          <p:cNvSpPr txBox="1"/>
          <p:nvPr>
            <p:ph idx="11" type="ftr"/>
          </p:nvPr>
        </p:nvSpPr>
        <p:spPr>
          <a:xfrm>
            <a:off x="609601" y="4686155"/>
            <a:ext cx="5421083" cy="273844"/>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vå innehållsdelar" type="twoObj">
  <p:cSld name="TWO_OBJECTS">
    <p:spTree>
      <p:nvGrpSpPr>
        <p:cNvPr id="66" name="Shape 66"/>
        <p:cNvGrpSpPr/>
        <p:nvPr/>
      </p:nvGrpSpPr>
      <p:grpSpPr>
        <a:xfrm>
          <a:off x="0" y="0"/>
          <a:ext cx="0" cy="0"/>
          <a:chOff x="0" y="0"/>
          <a:chExt cx="0" cy="0"/>
        </a:xfrm>
      </p:grpSpPr>
      <p:sp>
        <p:nvSpPr>
          <p:cNvPr id="67" name="Google Shape;67;p29"/>
          <p:cNvSpPr txBox="1"/>
          <p:nvPr>
            <p:ph type="title"/>
          </p:nvPr>
        </p:nvSpPr>
        <p:spPr>
          <a:xfrm>
            <a:off x="609600" y="118110"/>
            <a:ext cx="8153400" cy="100584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29"/>
          <p:cNvSpPr txBox="1"/>
          <p:nvPr>
            <p:ph idx="1" type="body"/>
          </p:nvPr>
        </p:nvSpPr>
        <p:spPr>
          <a:xfrm>
            <a:off x="609600" y="1352551"/>
            <a:ext cx="3886200" cy="3268624"/>
          </a:xfrm>
          <a:prstGeom prst="rect">
            <a:avLst/>
          </a:prstGeom>
          <a:noFill/>
          <a:ln>
            <a:noFill/>
          </a:ln>
        </p:spPr>
        <p:txBody>
          <a:bodyPr anchorCtr="0" anchor="t" bIns="45700" lIns="91425" spcFirstLastPara="1" rIns="91425" wrap="square" tIns="45700">
            <a:normAutofit/>
          </a:bodyPr>
          <a:lstStyle>
            <a:lvl1pPr indent="-297180" lvl="0" marL="457200" algn="l">
              <a:lnSpc>
                <a:spcPct val="100000"/>
              </a:lnSpc>
              <a:spcBef>
                <a:spcPts val="700"/>
              </a:spcBef>
              <a:spcAft>
                <a:spcPts val="0"/>
              </a:spcAft>
              <a:buSzPts val="1080"/>
              <a:buChar char="◻"/>
              <a:defRPr/>
            </a:lvl1pPr>
            <a:lvl2pPr indent="-308610" lvl="1" marL="914400" algn="l">
              <a:lnSpc>
                <a:spcPct val="100000"/>
              </a:lnSpc>
              <a:spcBef>
                <a:spcPts val="550"/>
              </a:spcBef>
              <a:spcAft>
                <a:spcPts val="0"/>
              </a:spcAft>
              <a:buSzPts val="1260"/>
              <a:buChar char="?"/>
              <a:defRPr/>
            </a:lvl2pPr>
            <a:lvl3pPr indent="-314325" lvl="2" marL="1371600" algn="l">
              <a:lnSpc>
                <a:spcPct val="100000"/>
              </a:lnSpc>
              <a:spcBef>
                <a:spcPts val="500"/>
              </a:spcBef>
              <a:spcAft>
                <a:spcPts val="0"/>
              </a:spcAft>
              <a:buSzPts val="1350"/>
              <a:buChar char="■"/>
              <a:defRPr/>
            </a:lvl3pPr>
            <a:lvl4pPr indent="-314325" lvl="3" marL="1828800" algn="l">
              <a:lnSpc>
                <a:spcPct val="100000"/>
              </a:lnSpc>
              <a:spcBef>
                <a:spcPts val="400"/>
              </a:spcBef>
              <a:spcAft>
                <a:spcPts val="0"/>
              </a:spcAft>
              <a:buSzPts val="1350"/>
              <a:buChar char="■"/>
              <a:defRPr/>
            </a:lvl4pPr>
            <a:lvl5pPr indent="-302895" lvl="4" marL="2286000" algn="l">
              <a:lnSpc>
                <a:spcPct val="100000"/>
              </a:lnSpc>
              <a:spcBef>
                <a:spcPts val="400"/>
              </a:spcBef>
              <a:spcAft>
                <a:spcPts val="0"/>
              </a:spcAft>
              <a:buSzPts val="1170"/>
              <a:buChar char="■"/>
              <a:defRPr/>
            </a:lvl5pPr>
            <a:lvl6pPr indent="-228600" lvl="5" marL="2743200" algn="l">
              <a:lnSpc>
                <a:spcPct val="100000"/>
              </a:lnSpc>
              <a:spcBef>
                <a:spcPts val="360"/>
              </a:spcBef>
              <a:spcAft>
                <a:spcPts val="0"/>
              </a:spcAft>
              <a:buSzPts val="1800"/>
              <a:buNone/>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69" name="Google Shape;69;p29"/>
          <p:cNvSpPr txBox="1"/>
          <p:nvPr>
            <p:ph idx="2" type="body"/>
          </p:nvPr>
        </p:nvSpPr>
        <p:spPr>
          <a:xfrm>
            <a:off x="4844901" y="1352549"/>
            <a:ext cx="3886200" cy="3268625"/>
          </a:xfrm>
          <a:prstGeom prst="rect">
            <a:avLst/>
          </a:prstGeom>
          <a:noFill/>
          <a:ln>
            <a:noFill/>
          </a:ln>
        </p:spPr>
        <p:txBody>
          <a:bodyPr anchorCtr="0" anchor="t" bIns="45700" lIns="91425" spcFirstLastPara="1" rIns="91425" wrap="square" tIns="45700">
            <a:normAutofit/>
          </a:bodyPr>
          <a:lstStyle>
            <a:lvl1pPr indent="-297180" lvl="0" marL="457200" algn="l">
              <a:lnSpc>
                <a:spcPct val="100000"/>
              </a:lnSpc>
              <a:spcBef>
                <a:spcPts val="700"/>
              </a:spcBef>
              <a:spcAft>
                <a:spcPts val="0"/>
              </a:spcAft>
              <a:buSzPts val="1080"/>
              <a:buChar char="◻"/>
              <a:defRPr/>
            </a:lvl1pPr>
            <a:lvl2pPr indent="-308610" lvl="1" marL="914400" algn="l">
              <a:lnSpc>
                <a:spcPct val="100000"/>
              </a:lnSpc>
              <a:spcBef>
                <a:spcPts val="550"/>
              </a:spcBef>
              <a:spcAft>
                <a:spcPts val="0"/>
              </a:spcAft>
              <a:buSzPts val="1260"/>
              <a:buChar char="?"/>
              <a:defRPr/>
            </a:lvl2pPr>
            <a:lvl3pPr indent="-314325" lvl="2" marL="1371600" algn="l">
              <a:lnSpc>
                <a:spcPct val="100000"/>
              </a:lnSpc>
              <a:spcBef>
                <a:spcPts val="500"/>
              </a:spcBef>
              <a:spcAft>
                <a:spcPts val="0"/>
              </a:spcAft>
              <a:buSzPts val="1350"/>
              <a:buChar char="■"/>
              <a:defRPr/>
            </a:lvl3pPr>
            <a:lvl4pPr indent="-314325" lvl="3" marL="1828800" algn="l">
              <a:lnSpc>
                <a:spcPct val="100000"/>
              </a:lnSpc>
              <a:spcBef>
                <a:spcPts val="400"/>
              </a:spcBef>
              <a:spcAft>
                <a:spcPts val="0"/>
              </a:spcAft>
              <a:buSzPts val="1350"/>
              <a:buChar char="■"/>
              <a:defRPr/>
            </a:lvl4pPr>
            <a:lvl5pPr indent="-302895" lvl="4" marL="2286000" algn="l">
              <a:lnSpc>
                <a:spcPct val="100000"/>
              </a:lnSpc>
              <a:spcBef>
                <a:spcPts val="400"/>
              </a:spcBef>
              <a:spcAft>
                <a:spcPts val="0"/>
              </a:spcAft>
              <a:buSzPts val="1170"/>
              <a:buChar char="■"/>
              <a:defRPr/>
            </a:lvl5pPr>
            <a:lvl6pPr indent="-228600" lvl="5" marL="2743200" algn="l">
              <a:lnSpc>
                <a:spcPct val="100000"/>
              </a:lnSpc>
              <a:spcBef>
                <a:spcPts val="360"/>
              </a:spcBef>
              <a:spcAft>
                <a:spcPts val="0"/>
              </a:spcAft>
              <a:buSzPts val="1800"/>
              <a:buNone/>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70" name="Google Shape;70;p29"/>
          <p:cNvSpPr txBox="1"/>
          <p:nvPr>
            <p:ph idx="10" type="dt"/>
          </p:nvPr>
        </p:nvSpPr>
        <p:spPr>
          <a:xfrm>
            <a:off x="6096000" y="4686300"/>
            <a:ext cx="2667000"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29"/>
          <p:cNvSpPr txBox="1"/>
          <p:nvPr>
            <p:ph idx="12" type="sldNum"/>
          </p:nvPr>
        </p:nvSpPr>
        <p:spPr>
          <a:xfrm>
            <a:off x="0" y="1123507"/>
            <a:ext cx="533400" cy="183357"/>
          </a:xfrm>
          <a:prstGeom prst="rect">
            <a:avLst/>
          </a:prstGeom>
          <a:noFill/>
          <a:ln>
            <a:noFill/>
          </a:ln>
        </p:spPr>
        <p:txBody>
          <a:bodyPr anchorCtr="0" anchor="ctr" bIns="45700" lIns="91425" spcFirstLastPara="1" rIns="91425" wrap="square" tIns="45700">
            <a:normAutofit/>
          </a:bodyPr>
          <a:lstStyle>
            <a:lvl1pPr indent="0" lvl="0"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1pPr>
            <a:lvl2pPr indent="0" lvl="1"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2pPr>
            <a:lvl3pPr indent="0" lvl="2"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3pPr>
            <a:lvl4pPr indent="0" lvl="3"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4pPr>
            <a:lvl5pPr indent="0" lvl="4"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5pPr>
            <a:lvl6pPr indent="0" lvl="5"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6pPr>
            <a:lvl7pPr indent="0" lvl="6"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7pPr>
            <a:lvl8pPr indent="0" lvl="7"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8pPr>
            <a:lvl9pPr indent="0" lvl="8"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sv-SE"/>
              <a:t>‹#›</a:t>
            </a:fld>
            <a:endParaRPr/>
          </a:p>
        </p:txBody>
      </p:sp>
      <p:sp>
        <p:nvSpPr>
          <p:cNvPr id="72" name="Google Shape;72;p29"/>
          <p:cNvSpPr txBox="1"/>
          <p:nvPr>
            <p:ph idx="11" type="ftr"/>
          </p:nvPr>
        </p:nvSpPr>
        <p:spPr>
          <a:xfrm>
            <a:off x="609601" y="4686155"/>
            <a:ext cx="5421083" cy="273844"/>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nehåll med bildtext" type="objTx">
  <p:cSld name="OBJECT_WITH_CAPTION_TEXT">
    <p:spTree>
      <p:nvGrpSpPr>
        <p:cNvPr id="73" name="Shape 73"/>
        <p:cNvGrpSpPr/>
        <p:nvPr/>
      </p:nvGrpSpPr>
      <p:grpSpPr>
        <a:xfrm>
          <a:off x="0" y="0"/>
          <a:ext cx="0" cy="0"/>
          <a:chOff x="0" y="0"/>
          <a:chExt cx="0" cy="0"/>
        </a:xfrm>
      </p:grpSpPr>
      <p:sp>
        <p:nvSpPr>
          <p:cNvPr id="74" name="Google Shape;74;p30"/>
          <p:cNvSpPr txBox="1"/>
          <p:nvPr>
            <p:ph type="title"/>
          </p:nvPr>
        </p:nvSpPr>
        <p:spPr>
          <a:xfrm>
            <a:off x="609600" y="118110"/>
            <a:ext cx="8153400" cy="100584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2"/>
              </a:buClr>
              <a:buSzPts val="4200"/>
              <a:buFont typeface="Twentieth Century"/>
              <a:buNone/>
              <a:defRPr b="0" sz="4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30"/>
          <p:cNvSpPr txBox="1"/>
          <p:nvPr>
            <p:ph idx="10" type="dt"/>
          </p:nvPr>
        </p:nvSpPr>
        <p:spPr>
          <a:xfrm>
            <a:off x="6096000" y="4686300"/>
            <a:ext cx="2667000"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30"/>
          <p:cNvSpPr txBox="1"/>
          <p:nvPr>
            <p:ph idx="11" type="ftr"/>
          </p:nvPr>
        </p:nvSpPr>
        <p:spPr>
          <a:xfrm>
            <a:off x="609601" y="4686155"/>
            <a:ext cx="5421083" cy="273844"/>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30"/>
          <p:cNvSpPr txBox="1"/>
          <p:nvPr>
            <p:ph idx="12" type="sldNum"/>
          </p:nvPr>
        </p:nvSpPr>
        <p:spPr>
          <a:xfrm>
            <a:off x="0" y="1123507"/>
            <a:ext cx="533400" cy="183357"/>
          </a:xfrm>
          <a:prstGeom prst="rect">
            <a:avLst/>
          </a:prstGeom>
          <a:noFill/>
          <a:ln>
            <a:noFill/>
          </a:ln>
        </p:spPr>
        <p:txBody>
          <a:bodyPr anchorCtr="0" anchor="ctr" bIns="45700" lIns="91425" spcFirstLastPara="1" rIns="91425" wrap="square" tIns="45700">
            <a:normAutofit/>
          </a:bodyPr>
          <a:lstStyle>
            <a:lvl1pPr indent="0" lvl="0"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1pPr>
            <a:lvl2pPr indent="0" lvl="1"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2pPr>
            <a:lvl3pPr indent="0" lvl="2"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3pPr>
            <a:lvl4pPr indent="0" lvl="3"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4pPr>
            <a:lvl5pPr indent="0" lvl="4"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5pPr>
            <a:lvl6pPr indent="0" lvl="5"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6pPr>
            <a:lvl7pPr indent="0" lvl="6"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7pPr>
            <a:lvl8pPr indent="0" lvl="7"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8pPr>
            <a:lvl9pPr indent="0" lvl="8" marL="0" marR="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sv-SE"/>
              <a:t>‹#›</a:t>
            </a:fld>
            <a:endParaRPr/>
          </a:p>
        </p:txBody>
      </p:sp>
      <p:sp>
        <p:nvSpPr>
          <p:cNvPr id="78" name="Google Shape;78;p30"/>
          <p:cNvSpPr txBox="1"/>
          <p:nvPr>
            <p:ph idx="1" type="body"/>
          </p:nvPr>
        </p:nvSpPr>
        <p:spPr>
          <a:xfrm>
            <a:off x="609600" y="1428750"/>
            <a:ext cx="1600200" cy="3124200"/>
          </a:xfrm>
          <a:prstGeom prst="rect">
            <a:avLst/>
          </a:prstGeom>
          <a:solidFill>
            <a:schemeClr val="accent2"/>
          </a:solidFill>
          <a:ln cap="sq" cmpd="dbl" w="50800">
            <a:solidFill>
              <a:schemeClr val="accent2"/>
            </a:solidFill>
            <a:prstDash val="solid"/>
            <a:miter lim="800000"/>
            <a:headEnd len="sm" w="sm" type="none"/>
            <a:tailEnd len="sm" w="sm" type="none"/>
          </a:ln>
        </p:spPr>
        <p:txBody>
          <a:bodyPr anchorCtr="0" anchor="t" bIns="91425" lIns="137150" spcFirstLastPara="1" rIns="137150" wrap="square" tIns="182875">
            <a:normAutofit/>
          </a:bodyPr>
          <a:lstStyle>
            <a:lvl1pPr indent="-228600" lvl="0" marL="457200" algn="l">
              <a:lnSpc>
                <a:spcPct val="100000"/>
              </a:lnSpc>
              <a:spcBef>
                <a:spcPts val="700"/>
              </a:spcBef>
              <a:spcAft>
                <a:spcPts val="0"/>
              </a:spcAft>
              <a:buSzPts val="1080"/>
              <a:buNone/>
              <a:defRPr sz="1800">
                <a:solidFill>
                  <a:schemeClr val="lt1"/>
                </a:solidFill>
                <a:latin typeface="Twentieth Century"/>
                <a:ea typeface="Twentieth Century"/>
                <a:cs typeface="Twentieth Century"/>
                <a:sym typeface="Twentieth Century"/>
              </a:defRPr>
            </a:lvl1pPr>
            <a:lvl2pPr indent="-228600" lvl="1" marL="914400" algn="l">
              <a:lnSpc>
                <a:spcPct val="100000"/>
              </a:lnSpc>
              <a:spcBef>
                <a:spcPts val="1000"/>
              </a:spcBef>
              <a:spcAft>
                <a:spcPts val="0"/>
              </a:spcAft>
              <a:buSzPts val="840"/>
              <a:buNone/>
              <a:defRPr sz="1200">
                <a:solidFill>
                  <a:schemeClr val="lt1"/>
                </a:solidFill>
                <a:latin typeface="Twentieth Century"/>
                <a:ea typeface="Twentieth Century"/>
                <a:cs typeface="Twentieth Century"/>
                <a:sym typeface="Twentieth Century"/>
              </a:defRPr>
            </a:lvl2pPr>
            <a:lvl3pPr indent="-228600" lvl="2" marL="1371600" algn="l">
              <a:lnSpc>
                <a:spcPct val="100000"/>
              </a:lnSpc>
              <a:spcBef>
                <a:spcPts val="500"/>
              </a:spcBef>
              <a:spcAft>
                <a:spcPts val="0"/>
              </a:spcAft>
              <a:buSzPts val="750"/>
              <a:buNone/>
              <a:defRPr sz="1000">
                <a:solidFill>
                  <a:schemeClr val="lt1"/>
                </a:solidFill>
                <a:latin typeface="Twentieth Century"/>
                <a:ea typeface="Twentieth Century"/>
                <a:cs typeface="Twentieth Century"/>
                <a:sym typeface="Twentieth Century"/>
              </a:defRPr>
            </a:lvl3pPr>
            <a:lvl4pPr indent="-228600" lvl="3" marL="1828800" algn="l">
              <a:lnSpc>
                <a:spcPct val="100000"/>
              </a:lnSpc>
              <a:spcBef>
                <a:spcPts val="400"/>
              </a:spcBef>
              <a:spcAft>
                <a:spcPts val="0"/>
              </a:spcAft>
              <a:buSzPts val="675"/>
              <a:buNone/>
              <a:defRPr sz="900">
                <a:solidFill>
                  <a:schemeClr val="lt1"/>
                </a:solidFill>
                <a:latin typeface="Twentieth Century"/>
                <a:ea typeface="Twentieth Century"/>
                <a:cs typeface="Twentieth Century"/>
                <a:sym typeface="Twentieth Century"/>
              </a:defRPr>
            </a:lvl4pPr>
            <a:lvl5pPr indent="-228600" lvl="4" marL="2286000" algn="l">
              <a:lnSpc>
                <a:spcPct val="100000"/>
              </a:lnSpc>
              <a:spcBef>
                <a:spcPts val="400"/>
              </a:spcBef>
              <a:spcAft>
                <a:spcPts val="0"/>
              </a:spcAft>
              <a:buSzPts val="585"/>
              <a:buNone/>
              <a:defRPr sz="900">
                <a:solidFill>
                  <a:schemeClr val="lt1"/>
                </a:solidFill>
                <a:latin typeface="Twentieth Century"/>
                <a:ea typeface="Twentieth Century"/>
                <a:cs typeface="Twentieth Century"/>
                <a:sym typeface="Twentieth Century"/>
              </a:defRPr>
            </a:lvl5pPr>
            <a:lvl6pPr indent="-228600" lvl="5" marL="2743200" algn="l">
              <a:lnSpc>
                <a:spcPct val="100000"/>
              </a:lnSpc>
              <a:spcBef>
                <a:spcPts val="360"/>
              </a:spcBef>
              <a:spcAft>
                <a:spcPts val="0"/>
              </a:spcAft>
              <a:buSzPts val="1800"/>
              <a:buNone/>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79" name="Google Shape;79;p30"/>
          <p:cNvSpPr txBox="1"/>
          <p:nvPr>
            <p:ph idx="2" type="body"/>
          </p:nvPr>
        </p:nvSpPr>
        <p:spPr>
          <a:xfrm>
            <a:off x="2362200" y="1428750"/>
            <a:ext cx="6400800" cy="3200400"/>
          </a:xfrm>
          <a:prstGeom prst="rect">
            <a:avLst/>
          </a:prstGeom>
          <a:noFill/>
          <a:ln>
            <a:noFill/>
          </a:ln>
        </p:spPr>
        <p:txBody>
          <a:bodyPr anchorCtr="0" anchor="t" bIns="45700" lIns="91425" spcFirstLastPara="1" rIns="91425" wrap="square" tIns="45700">
            <a:normAutofit/>
          </a:bodyPr>
          <a:lstStyle>
            <a:lvl1pPr indent="-297180" lvl="0" marL="457200" algn="l">
              <a:lnSpc>
                <a:spcPct val="100000"/>
              </a:lnSpc>
              <a:spcBef>
                <a:spcPts val="700"/>
              </a:spcBef>
              <a:spcAft>
                <a:spcPts val="0"/>
              </a:spcAft>
              <a:buSzPts val="1080"/>
              <a:buChar char="◻"/>
              <a:defRPr/>
            </a:lvl1pPr>
            <a:lvl2pPr indent="-308610" lvl="1" marL="914400" algn="l">
              <a:lnSpc>
                <a:spcPct val="100000"/>
              </a:lnSpc>
              <a:spcBef>
                <a:spcPts val="550"/>
              </a:spcBef>
              <a:spcAft>
                <a:spcPts val="0"/>
              </a:spcAft>
              <a:buSzPts val="1260"/>
              <a:buChar char="?"/>
              <a:defRPr/>
            </a:lvl2pPr>
            <a:lvl3pPr indent="-314325" lvl="2" marL="1371600" algn="l">
              <a:lnSpc>
                <a:spcPct val="100000"/>
              </a:lnSpc>
              <a:spcBef>
                <a:spcPts val="500"/>
              </a:spcBef>
              <a:spcAft>
                <a:spcPts val="0"/>
              </a:spcAft>
              <a:buSzPts val="1350"/>
              <a:buChar char="■"/>
              <a:defRPr/>
            </a:lvl3pPr>
            <a:lvl4pPr indent="-314325" lvl="3" marL="1828800" algn="l">
              <a:lnSpc>
                <a:spcPct val="100000"/>
              </a:lnSpc>
              <a:spcBef>
                <a:spcPts val="400"/>
              </a:spcBef>
              <a:spcAft>
                <a:spcPts val="0"/>
              </a:spcAft>
              <a:buSzPts val="1350"/>
              <a:buChar char="■"/>
              <a:defRPr/>
            </a:lvl4pPr>
            <a:lvl5pPr indent="-302895" lvl="4" marL="2286000" algn="l">
              <a:lnSpc>
                <a:spcPct val="100000"/>
              </a:lnSpc>
              <a:spcBef>
                <a:spcPts val="400"/>
              </a:spcBef>
              <a:spcAft>
                <a:spcPts val="0"/>
              </a:spcAft>
              <a:buSzPts val="1170"/>
              <a:buChar char="■"/>
              <a:defRPr/>
            </a:lvl5pPr>
            <a:lvl6pPr indent="-228600" lvl="5" marL="2743200" algn="l">
              <a:lnSpc>
                <a:spcPct val="100000"/>
              </a:lnSpc>
              <a:spcBef>
                <a:spcPts val="360"/>
              </a:spcBef>
              <a:spcAft>
                <a:spcPts val="0"/>
              </a:spcAft>
              <a:buSzPts val="1800"/>
              <a:buNone/>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ld med bildtext" showMasterSp="0" type="picTx">
  <p:cSld name="PICTURE_WITH_CAPTION_TEXT">
    <p:bg>
      <p:bgPr>
        <a:solidFill>
          <a:schemeClr val="dk2"/>
        </a:solidFill>
      </p:bgPr>
    </p:bg>
    <p:spTree>
      <p:nvGrpSpPr>
        <p:cNvPr id="80" name="Shape 80"/>
        <p:cNvGrpSpPr/>
        <p:nvPr/>
      </p:nvGrpSpPr>
      <p:grpSpPr>
        <a:xfrm>
          <a:off x="0" y="0"/>
          <a:ext cx="0" cy="0"/>
          <a:chOff x="0" y="0"/>
          <a:chExt cx="0" cy="0"/>
        </a:xfrm>
      </p:grpSpPr>
      <p:sp>
        <p:nvSpPr>
          <p:cNvPr id="81" name="Google Shape;81;p31"/>
          <p:cNvSpPr/>
          <p:nvPr>
            <p:ph idx="2" type="pic"/>
          </p:nvPr>
        </p:nvSpPr>
        <p:spPr>
          <a:xfrm>
            <a:off x="1557668" y="0"/>
            <a:ext cx="7586332" cy="3419856"/>
          </a:xfrm>
          <a:prstGeom prst="rect">
            <a:avLst/>
          </a:prstGeom>
          <a:solidFill>
            <a:srgbClr val="A2B2B6"/>
          </a:solidFill>
          <a:ln>
            <a:noFill/>
          </a:ln>
        </p:spPr>
      </p:sp>
      <p:sp>
        <p:nvSpPr>
          <p:cNvPr id="82" name="Google Shape;82;p31"/>
          <p:cNvSpPr txBox="1"/>
          <p:nvPr>
            <p:ph idx="1" type="body"/>
          </p:nvPr>
        </p:nvSpPr>
        <p:spPr>
          <a:xfrm>
            <a:off x="1600200" y="4114800"/>
            <a:ext cx="7315200" cy="51435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700"/>
              </a:spcBef>
              <a:spcAft>
                <a:spcPts val="0"/>
              </a:spcAft>
              <a:buSzPts val="1020"/>
              <a:buFont typeface="Twentieth Century"/>
              <a:buNone/>
              <a:defRPr sz="1700"/>
            </a:lvl1pPr>
            <a:lvl2pPr indent="-228600" lvl="1" marL="914400" algn="l">
              <a:lnSpc>
                <a:spcPct val="100000"/>
              </a:lnSpc>
              <a:spcBef>
                <a:spcPts val="550"/>
              </a:spcBef>
              <a:spcAft>
                <a:spcPts val="0"/>
              </a:spcAft>
              <a:buSzPts val="840"/>
              <a:buFont typeface="Twentieth Century"/>
              <a:buNone/>
              <a:defRPr sz="1200"/>
            </a:lvl2pPr>
            <a:lvl3pPr indent="-228600" lvl="2" marL="1371600" algn="l">
              <a:lnSpc>
                <a:spcPct val="100000"/>
              </a:lnSpc>
              <a:spcBef>
                <a:spcPts val="500"/>
              </a:spcBef>
              <a:spcAft>
                <a:spcPts val="0"/>
              </a:spcAft>
              <a:buSzPts val="750"/>
              <a:buFont typeface="Twentieth Century"/>
              <a:buNone/>
              <a:defRPr sz="1000"/>
            </a:lvl3pPr>
            <a:lvl4pPr indent="-228600" lvl="3" marL="1828800" algn="l">
              <a:lnSpc>
                <a:spcPct val="100000"/>
              </a:lnSpc>
              <a:spcBef>
                <a:spcPts val="400"/>
              </a:spcBef>
              <a:spcAft>
                <a:spcPts val="0"/>
              </a:spcAft>
              <a:buSzPts val="675"/>
              <a:buFont typeface="Twentieth Century"/>
              <a:buNone/>
              <a:defRPr sz="900"/>
            </a:lvl4pPr>
            <a:lvl5pPr indent="-228600" lvl="4" marL="2286000" algn="l">
              <a:lnSpc>
                <a:spcPct val="100000"/>
              </a:lnSpc>
              <a:spcBef>
                <a:spcPts val="400"/>
              </a:spcBef>
              <a:spcAft>
                <a:spcPts val="0"/>
              </a:spcAft>
              <a:buSzPts val="585"/>
              <a:buFont typeface="Twentieth Century"/>
              <a:buNone/>
              <a:defRPr sz="900"/>
            </a:lvl5pPr>
            <a:lvl6pPr indent="-228600" lvl="5" marL="2743200" algn="l">
              <a:lnSpc>
                <a:spcPct val="100000"/>
              </a:lnSpc>
              <a:spcBef>
                <a:spcPts val="360"/>
              </a:spcBef>
              <a:spcAft>
                <a:spcPts val="0"/>
              </a:spcAft>
              <a:buSzPts val="1800"/>
              <a:buNone/>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83" name="Google Shape;83;p31"/>
          <p:cNvSpPr/>
          <p:nvPr/>
        </p:nvSpPr>
        <p:spPr>
          <a:xfrm>
            <a:off x="-9144" y="3429000"/>
            <a:ext cx="9144000" cy="665226"/>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84" name="Google Shape;84;p31"/>
          <p:cNvSpPr/>
          <p:nvPr/>
        </p:nvSpPr>
        <p:spPr>
          <a:xfrm>
            <a:off x="-9144" y="3497580"/>
            <a:ext cx="1463040" cy="534924"/>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85" name="Google Shape;85;p31"/>
          <p:cNvSpPr/>
          <p:nvPr/>
        </p:nvSpPr>
        <p:spPr>
          <a:xfrm>
            <a:off x="1545336" y="3490722"/>
            <a:ext cx="7589520" cy="534924"/>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86" name="Google Shape;86;p31"/>
          <p:cNvSpPr txBox="1"/>
          <p:nvPr>
            <p:ph type="title"/>
          </p:nvPr>
        </p:nvSpPr>
        <p:spPr>
          <a:xfrm>
            <a:off x="1600200" y="3543300"/>
            <a:ext cx="7315200" cy="4572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rgbClr val="FFFFFF"/>
              </a:buClr>
              <a:buSzPts val="2800"/>
              <a:buFont typeface="Twentieth Century"/>
              <a:buNone/>
              <a:defRPr b="0" sz="2800">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7" name="Google Shape;87;p31"/>
          <p:cNvSpPr/>
          <p:nvPr/>
        </p:nvSpPr>
        <p:spPr>
          <a:xfrm>
            <a:off x="1447800" y="0"/>
            <a:ext cx="100584" cy="5150358"/>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88" name="Google Shape;88;p31"/>
          <p:cNvSpPr txBox="1"/>
          <p:nvPr>
            <p:ph idx="10" type="dt"/>
          </p:nvPr>
        </p:nvSpPr>
        <p:spPr>
          <a:xfrm>
            <a:off x="6248400" y="4686300"/>
            <a:ext cx="2667000"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31"/>
          <p:cNvSpPr txBox="1"/>
          <p:nvPr>
            <p:ph idx="12" type="sldNum"/>
          </p:nvPr>
        </p:nvSpPr>
        <p:spPr>
          <a:xfrm>
            <a:off x="0" y="3500437"/>
            <a:ext cx="1447800" cy="497684"/>
          </a:xfrm>
          <a:prstGeom prst="rect">
            <a:avLst/>
          </a:prstGeom>
          <a:noFill/>
          <a:ln>
            <a:noFill/>
          </a:ln>
        </p:spPr>
        <p:txBody>
          <a:bodyPr anchorCtr="0" anchor="ctr" bIns="45700" lIns="91425" spcFirstLastPara="1" rIns="91425" wrap="square" tIns="45700">
            <a:normAutofit/>
          </a:bodyPr>
          <a:lstStyle>
            <a:lvl1pPr indent="0" lvl="0" marL="0" marR="0" algn="ctr">
              <a:lnSpc>
                <a:spcPct val="100000"/>
              </a:lnSpc>
              <a:spcBef>
                <a:spcPts val="0"/>
              </a:spcBef>
              <a:spcAft>
                <a:spcPts val="0"/>
              </a:spcAft>
              <a:buClr>
                <a:srgbClr val="000000"/>
              </a:buClr>
              <a:buSzPts val="2800"/>
              <a:buFont typeface="Arial"/>
              <a:buNone/>
              <a:defRPr b="1" i="0" sz="2800" u="none" cap="none" strike="noStrike">
                <a:solidFill>
                  <a:srgbClr val="FFFFFF"/>
                </a:solidFill>
                <a:latin typeface="Twentieth Century"/>
                <a:ea typeface="Twentieth Century"/>
                <a:cs typeface="Twentieth Century"/>
                <a:sym typeface="Twentieth Century"/>
              </a:defRPr>
            </a:lvl1pPr>
            <a:lvl2pPr indent="0" lvl="1" marL="0" marR="0" algn="ctr">
              <a:lnSpc>
                <a:spcPct val="100000"/>
              </a:lnSpc>
              <a:spcBef>
                <a:spcPts val="0"/>
              </a:spcBef>
              <a:spcAft>
                <a:spcPts val="0"/>
              </a:spcAft>
              <a:buClr>
                <a:srgbClr val="000000"/>
              </a:buClr>
              <a:buSzPts val="2800"/>
              <a:buFont typeface="Arial"/>
              <a:buNone/>
              <a:defRPr b="1" i="0" sz="2800" u="none" cap="none" strike="noStrike">
                <a:solidFill>
                  <a:srgbClr val="FFFFFF"/>
                </a:solidFill>
                <a:latin typeface="Twentieth Century"/>
                <a:ea typeface="Twentieth Century"/>
                <a:cs typeface="Twentieth Century"/>
                <a:sym typeface="Twentieth Century"/>
              </a:defRPr>
            </a:lvl2pPr>
            <a:lvl3pPr indent="0" lvl="2" marL="0" marR="0" algn="ctr">
              <a:lnSpc>
                <a:spcPct val="100000"/>
              </a:lnSpc>
              <a:spcBef>
                <a:spcPts val="0"/>
              </a:spcBef>
              <a:spcAft>
                <a:spcPts val="0"/>
              </a:spcAft>
              <a:buClr>
                <a:srgbClr val="000000"/>
              </a:buClr>
              <a:buSzPts val="2800"/>
              <a:buFont typeface="Arial"/>
              <a:buNone/>
              <a:defRPr b="1" i="0" sz="2800" u="none" cap="none" strike="noStrike">
                <a:solidFill>
                  <a:srgbClr val="FFFFFF"/>
                </a:solidFill>
                <a:latin typeface="Twentieth Century"/>
                <a:ea typeface="Twentieth Century"/>
                <a:cs typeface="Twentieth Century"/>
                <a:sym typeface="Twentieth Century"/>
              </a:defRPr>
            </a:lvl3pPr>
            <a:lvl4pPr indent="0" lvl="3" marL="0" marR="0" algn="ctr">
              <a:lnSpc>
                <a:spcPct val="100000"/>
              </a:lnSpc>
              <a:spcBef>
                <a:spcPts val="0"/>
              </a:spcBef>
              <a:spcAft>
                <a:spcPts val="0"/>
              </a:spcAft>
              <a:buClr>
                <a:srgbClr val="000000"/>
              </a:buClr>
              <a:buSzPts val="2800"/>
              <a:buFont typeface="Arial"/>
              <a:buNone/>
              <a:defRPr b="1" i="0" sz="2800" u="none" cap="none" strike="noStrike">
                <a:solidFill>
                  <a:srgbClr val="FFFFFF"/>
                </a:solidFill>
                <a:latin typeface="Twentieth Century"/>
                <a:ea typeface="Twentieth Century"/>
                <a:cs typeface="Twentieth Century"/>
                <a:sym typeface="Twentieth Century"/>
              </a:defRPr>
            </a:lvl4pPr>
            <a:lvl5pPr indent="0" lvl="4" marL="0" marR="0" algn="ctr">
              <a:lnSpc>
                <a:spcPct val="100000"/>
              </a:lnSpc>
              <a:spcBef>
                <a:spcPts val="0"/>
              </a:spcBef>
              <a:spcAft>
                <a:spcPts val="0"/>
              </a:spcAft>
              <a:buClr>
                <a:srgbClr val="000000"/>
              </a:buClr>
              <a:buSzPts val="2800"/>
              <a:buFont typeface="Arial"/>
              <a:buNone/>
              <a:defRPr b="1" i="0" sz="2800" u="none" cap="none" strike="noStrike">
                <a:solidFill>
                  <a:srgbClr val="FFFFFF"/>
                </a:solidFill>
                <a:latin typeface="Twentieth Century"/>
                <a:ea typeface="Twentieth Century"/>
                <a:cs typeface="Twentieth Century"/>
                <a:sym typeface="Twentieth Century"/>
              </a:defRPr>
            </a:lvl5pPr>
            <a:lvl6pPr indent="0" lvl="5" marL="0" marR="0" algn="ctr">
              <a:lnSpc>
                <a:spcPct val="100000"/>
              </a:lnSpc>
              <a:spcBef>
                <a:spcPts val="0"/>
              </a:spcBef>
              <a:spcAft>
                <a:spcPts val="0"/>
              </a:spcAft>
              <a:buClr>
                <a:srgbClr val="000000"/>
              </a:buClr>
              <a:buSzPts val="2800"/>
              <a:buFont typeface="Arial"/>
              <a:buNone/>
              <a:defRPr b="1" i="0" sz="2800" u="none" cap="none" strike="noStrike">
                <a:solidFill>
                  <a:srgbClr val="FFFFFF"/>
                </a:solidFill>
                <a:latin typeface="Twentieth Century"/>
                <a:ea typeface="Twentieth Century"/>
                <a:cs typeface="Twentieth Century"/>
                <a:sym typeface="Twentieth Century"/>
              </a:defRPr>
            </a:lvl6pPr>
            <a:lvl7pPr indent="0" lvl="6" marL="0" marR="0" algn="ctr">
              <a:lnSpc>
                <a:spcPct val="100000"/>
              </a:lnSpc>
              <a:spcBef>
                <a:spcPts val="0"/>
              </a:spcBef>
              <a:spcAft>
                <a:spcPts val="0"/>
              </a:spcAft>
              <a:buClr>
                <a:srgbClr val="000000"/>
              </a:buClr>
              <a:buSzPts val="2800"/>
              <a:buFont typeface="Arial"/>
              <a:buNone/>
              <a:defRPr b="1" i="0" sz="2800" u="none" cap="none" strike="noStrike">
                <a:solidFill>
                  <a:srgbClr val="FFFFFF"/>
                </a:solidFill>
                <a:latin typeface="Twentieth Century"/>
                <a:ea typeface="Twentieth Century"/>
                <a:cs typeface="Twentieth Century"/>
                <a:sym typeface="Twentieth Century"/>
              </a:defRPr>
            </a:lvl7pPr>
            <a:lvl8pPr indent="0" lvl="7" marL="0" marR="0" algn="ctr">
              <a:lnSpc>
                <a:spcPct val="100000"/>
              </a:lnSpc>
              <a:spcBef>
                <a:spcPts val="0"/>
              </a:spcBef>
              <a:spcAft>
                <a:spcPts val="0"/>
              </a:spcAft>
              <a:buClr>
                <a:srgbClr val="000000"/>
              </a:buClr>
              <a:buSzPts val="2800"/>
              <a:buFont typeface="Arial"/>
              <a:buNone/>
              <a:defRPr b="1" i="0" sz="2800" u="none" cap="none" strike="noStrike">
                <a:solidFill>
                  <a:srgbClr val="FFFFFF"/>
                </a:solidFill>
                <a:latin typeface="Twentieth Century"/>
                <a:ea typeface="Twentieth Century"/>
                <a:cs typeface="Twentieth Century"/>
                <a:sym typeface="Twentieth Century"/>
              </a:defRPr>
            </a:lvl8pPr>
            <a:lvl9pPr indent="0" lvl="8" marL="0" marR="0" algn="ctr">
              <a:lnSpc>
                <a:spcPct val="100000"/>
              </a:lnSpc>
              <a:spcBef>
                <a:spcPts val="0"/>
              </a:spcBef>
              <a:spcAft>
                <a:spcPts val="0"/>
              </a:spcAft>
              <a:buClr>
                <a:srgbClr val="000000"/>
              </a:buClr>
              <a:buSzPts val="2800"/>
              <a:buFont typeface="Arial"/>
              <a:buNone/>
              <a:defRPr b="1" i="0" sz="2800" u="none" cap="none" strike="noStrike">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sv-SE"/>
              <a:t>‹#›</a:t>
            </a:fld>
            <a:endParaRPr/>
          </a:p>
        </p:txBody>
      </p:sp>
      <p:sp>
        <p:nvSpPr>
          <p:cNvPr id="90" name="Google Shape;90;p31"/>
          <p:cNvSpPr txBox="1"/>
          <p:nvPr>
            <p:ph idx="11" type="ftr"/>
          </p:nvPr>
        </p:nvSpPr>
        <p:spPr>
          <a:xfrm>
            <a:off x="1600200" y="4686155"/>
            <a:ext cx="4572000" cy="273844"/>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ubrikbild" type="title">
  <p:cSld name="TITLE">
    <p:spTree>
      <p:nvGrpSpPr>
        <p:cNvPr id="97" name="Shape 97"/>
        <p:cNvGrpSpPr/>
        <p:nvPr/>
      </p:nvGrpSpPr>
      <p:grpSpPr>
        <a:xfrm>
          <a:off x="0" y="0"/>
          <a:ext cx="0" cy="0"/>
          <a:chOff x="0" y="0"/>
          <a:chExt cx="0" cy="0"/>
        </a:xfrm>
      </p:grpSpPr>
      <p:sp>
        <p:nvSpPr>
          <p:cNvPr id="98" name="Google Shape;98;g137906b9688_0_121"/>
          <p:cNvSpPr txBox="1"/>
          <p:nvPr>
            <p:ph type="ctrTitle"/>
          </p:nvPr>
        </p:nvSpPr>
        <p:spPr>
          <a:xfrm>
            <a:off x="685800" y="1597819"/>
            <a:ext cx="7772400" cy="1102500"/>
          </a:xfrm>
          <a:prstGeom prst="rect">
            <a:avLst/>
          </a:prstGeom>
          <a:noFill/>
          <a:ln>
            <a:noFill/>
          </a:ln>
        </p:spPr>
        <p:txBody>
          <a:bodyPr anchorCtr="0" anchor="ctr" bIns="45700" lIns="91425" spcFirstLastPara="1" rIns="91425" wrap="square" tIns="45700">
            <a:normAutofit/>
          </a:bodyPr>
          <a:lstStyle>
            <a:lvl1pPr lvl="0" rtl="0" algn="ctr">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99" name="Google Shape;99;g137906b9688_0_121"/>
          <p:cNvSpPr txBox="1"/>
          <p:nvPr>
            <p:ph idx="1" type="subTitle"/>
          </p:nvPr>
        </p:nvSpPr>
        <p:spPr>
          <a:xfrm>
            <a:off x="1371600" y="2914650"/>
            <a:ext cx="6400800" cy="1314600"/>
          </a:xfrm>
          <a:prstGeom prst="rect">
            <a:avLst/>
          </a:prstGeom>
          <a:noFill/>
          <a:ln>
            <a:noFill/>
          </a:ln>
        </p:spPr>
        <p:txBody>
          <a:bodyPr anchorCtr="0" anchor="t" bIns="45700" lIns="91425" spcFirstLastPara="1" rIns="91425" wrap="square" tIns="45700">
            <a:normAutofit/>
          </a:bodyPr>
          <a:lstStyle>
            <a:lvl1pPr lvl="0" rtl="0" algn="ctr">
              <a:spcBef>
                <a:spcPts val="640"/>
              </a:spcBef>
              <a:spcAft>
                <a:spcPts val="0"/>
              </a:spcAft>
              <a:buClr>
                <a:srgbClr val="E7A39E"/>
              </a:buClr>
              <a:buSzPts val="3200"/>
              <a:buNone/>
              <a:defRPr>
                <a:solidFill>
                  <a:srgbClr val="E7A39E"/>
                </a:solidFill>
              </a:defRPr>
            </a:lvl1pPr>
            <a:lvl2pPr lvl="1" rtl="0" algn="ctr">
              <a:spcBef>
                <a:spcPts val="560"/>
              </a:spcBef>
              <a:spcAft>
                <a:spcPts val="0"/>
              </a:spcAft>
              <a:buClr>
                <a:srgbClr val="E7A39E"/>
              </a:buClr>
              <a:buSzPts val="2800"/>
              <a:buNone/>
              <a:defRPr>
                <a:solidFill>
                  <a:srgbClr val="E7A39E"/>
                </a:solidFill>
              </a:defRPr>
            </a:lvl2pPr>
            <a:lvl3pPr lvl="2" rtl="0" algn="ctr">
              <a:spcBef>
                <a:spcPts val="480"/>
              </a:spcBef>
              <a:spcAft>
                <a:spcPts val="0"/>
              </a:spcAft>
              <a:buClr>
                <a:srgbClr val="E7A39E"/>
              </a:buClr>
              <a:buSzPts val="2400"/>
              <a:buNone/>
              <a:defRPr>
                <a:solidFill>
                  <a:srgbClr val="E7A39E"/>
                </a:solidFill>
              </a:defRPr>
            </a:lvl3pPr>
            <a:lvl4pPr lvl="3" rtl="0" algn="ctr">
              <a:spcBef>
                <a:spcPts val="400"/>
              </a:spcBef>
              <a:spcAft>
                <a:spcPts val="0"/>
              </a:spcAft>
              <a:buClr>
                <a:srgbClr val="E7A39E"/>
              </a:buClr>
              <a:buSzPts val="2000"/>
              <a:buNone/>
              <a:defRPr>
                <a:solidFill>
                  <a:srgbClr val="E7A39E"/>
                </a:solidFill>
              </a:defRPr>
            </a:lvl4pPr>
            <a:lvl5pPr lvl="4" rtl="0" algn="ctr">
              <a:spcBef>
                <a:spcPts val="400"/>
              </a:spcBef>
              <a:spcAft>
                <a:spcPts val="0"/>
              </a:spcAft>
              <a:buClr>
                <a:srgbClr val="E7A39E"/>
              </a:buClr>
              <a:buSzPts val="2000"/>
              <a:buNone/>
              <a:defRPr>
                <a:solidFill>
                  <a:srgbClr val="E7A39E"/>
                </a:solidFill>
              </a:defRPr>
            </a:lvl5pPr>
            <a:lvl6pPr lvl="5" rtl="0" algn="ctr">
              <a:spcBef>
                <a:spcPts val="400"/>
              </a:spcBef>
              <a:spcAft>
                <a:spcPts val="0"/>
              </a:spcAft>
              <a:buClr>
                <a:srgbClr val="E7A39E"/>
              </a:buClr>
              <a:buSzPts val="2000"/>
              <a:buNone/>
              <a:defRPr>
                <a:solidFill>
                  <a:srgbClr val="E7A39E"/>
                </a:solidFill>
              </a:defRPr>
            </a:lvl6pPr>
            <a:lvl7pPr lvl="6" rtl="0" algn="ctr">
              <a:spcBef>
                <a:spcPts val="400"/>
              </a:spcBef>
              <a:spcAft>
                <a:spcPts val="0"/>
              </a:spcAft>
              <a:buClr>
                <a:srgbClr val="E7A39E"/>
              </a:buClr>
              <a:buSzPts val="2000"/>
              <a:buNone/>
              <a:defRPr>
                <a:solidFill>
                  <a:srgbClr val="E7A39E"/>
                </a:solidFill>
              </a:defRPr>
            </a:lvl7pPr>
            <a:lvl8pPr lvl="7" rtl="0" algn="ctr">
              <a:spcBef>
                <a:spcPts val="400"/>
              </a:spcBef>
              <a:spcAft>
                <a:spcPts val="0"/>
              </a:spcAft>
              <a:buClr>
                <a:srgbClr val="E7A39E"/>
              </a:buClr>
              <a:buSzPts val="2000"/>
              <a:buNone/>
              <a:defRPr>
                <a:solidFill>
                  <a:srgbClr val="E7A39E"/>
                </a:solidFill>
              </a:defRPr>
            </a:lvl8pPr>
            <a:lvl9pPr lvl="8" rtl="0" algn="ctr">
              <a:spcBef>
                <a:spcPts val="400"/>
              </a:spcBef>
              <a:spcAft>
                <a:spcPts val="0"/>
              </a:spcAft>
              <a:buClr>
                <a:srgbClr val="E7A39E"/>
              </a:buClr>
              <a:buSzPts val="2000"/>
              <a:buNone/>
              <a:defRPr>
                <a:solidFill>
                  <a:srgbClr val="E7A39E"/>
                </a:solidFill>
              </a:defRPr>
            </a:lvl9pPr>
          </a:lstStyle>
          <a:p/>
        </p:txBody>
      </p:sp>
      <p:sp>
        <p:nvSpPr>
          <p:cNvPr id="100" name="Google Shape;100;g137906b9688_0_121"/>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01" name="Google Shape;101;g137906b9688_0_121"/>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02" name="Google Shape;102;g137906b9688_0_121"/>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E7A39E"/>
                </a:solidFill>
              </a:defRPr>
            </a:lvl1pPr>
            <a:lvl2pPr indent="0" lvl="1" marL="0" rtl="0" algn="r">
              <a:spcBef>
                <a:spcPts val="0"/>
              </a:spcBef>
              <a:buNone/>
              <a:defRPr>
                <a:solidFill>
                  <a:srgbClr val="E7A39E"/>
                </a:solidFill>
              </a:defRPr>
            </a:lvl2pPr>
            <a:lvl3pPr indent="0" lvl="2" marL="0" rtl="0" algn="r">
              <a:spcBef>
                <a:spcPts val="0"/>
              </a:spcBef>
              <a:buNone/>
              <a:defRPr>
                <a:solidFill>
                  <a:srgbClr val="E7A39E"/>
                </a:solidFill>
              </a:defRPr>
            </a:lvl3pPr>
            <a:lvl4pPr indent="0" lvl="3" marL="0" rtl="0" algn="r">
              <a:spcBef>
                <a:spcPts val="0"/>
              </a:spcBef>
              <a:buNone/>
              <a:defRPr>
                <a:solidFill>
                  <a:srgbClr val="E7A39E"/>
                </a:solidFill>
              </a:defRPr>
            </a:lvl4pPr>
            <a:lvl5pPr indent="0" lvl="4" marL="0" rtl="0" algn="r">
              <a:spcBef>
                <a:spcPts val="0"/>
              </a:spcBef>
              <a:buNone/>
              <a:defRPr>
                <a:solidFill>
                  <a:srgbClr val="E7A39E"/>
                </a:solidFill>
              </a:defRPr>
            </a:lvl5pPr>
            <a:lvl6pPr indent="0" lvl="5" marL="0" rtl="0" algn="r">
              <a:spcBef>
                <a:spcPts val="0"/>
              </a:spcBef>
              <a:buNone/>
              <a:defRPr>
                <a:solidFill>
                  <a:srgbClr val="E7A39E"/>
                </a:solidFill>
              </a:defRPr>
            </a:lvl6pPr>
            <a:lvl7pPr indent="0" lvl="6" marL="0" rtl="0" algn="r">
              <a:spcBef>
                <a:spcPts val="0"/>
              </a:spcBef>
              <a:buNone/>
              <a:defRPr>
                <a:solidFill>
                  <a:srgbClr val="E7A39E"/>
                </a:solidFill>
              </a:defRPr>
            </a:lvl7pPr>
            <a:lvl8pPr indent="0" lvl="7" marL="0" rtl="0" algn="r">
              <a:spcBef>
                <a:spcPts val="0"/>
              </a:spcBef>
              <a:buNone/>
              <a:defRPr>
                <a:solidFill>
                  <a:srgbClr val="E7A39E"/>
                </a:solidFill>
              </a:defRPr>
            </a:lvl8pPr>
            <a:lvl9pPr indent="0" lvl="8" marL="0" rtl="0" algn="r">
              <a:spcBef>
                <a:spcPts val="0"/>
              </a:spcBef>
              <a:buNone/>
              <a:defRPr>
                <a:solidFill>
                  <a:srgbClr val="E7A39E"/>
                </a:solidFill>
              </a:defRPr>
            </a:lvl9pPr>
          </a:lstStyle>
          <a:p>
            <a:pPr indent="0" lvl="0" marL="0" rtl="0" algn="r">
              <a:spcBef>
                <a:spcPts val="0"/>
              </a:spcBef>
              <a:spcAft>
                <a:spcPts val="0"/>
              </a:spcAft>
              <a:buNone/>
            </a:pPr>
            <a:fld id="{00000000-1234-1234-1234-123412341234}" type="slidenum">
              <a:rPr lang="sv-SE"/>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ubrik och innehåll" type="obj">
  <p:cSld name="OBJECT">
    <p:spTree>
      <p:nvGrpSpPr>
        <p:cNvPr id="103" name="Shape 103"/>
        <p:cNvGrpSpPr/>
        <p:nvPr/>
      </p:nvGrpSpPr>
      <p:grpSpPr>
        <a:xfrm>
          <a:off x="0" y="0"/>
          <a:ext cx="0" cy="0"/>
          <a:chOff x="0" y="0"/>
          <a:chExt cx="0" cy="0"/>
        </a:xfrm>
      </p:grpSpPr>
      <p:sp>
        <p:nvSpPr>
          <p:cNvPr id="104" name="Google Shape;104;g137906b9688_0_127"/>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lvl1pPr lvl="0" rtl="0" algn="ctr">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05" name="Google Shape;105;g137906b9688_0_127"/>
          <p:cNvSpPr txBox="1"/>
          <p:nvPr>
            <p:ph idx="1" type="body"/>
          </p:nvPr>
        </p:nvSpPr>
        <p:spPr>
          <a:xfrm>
            <a:off x="457200" y="1200150"/>
            <a:ext cx="8229600" cy="3394500"/>
          </a:xfrm>
          <a:prstGeom prst="rect">
            <a:avLst/>
          </a:prstGeom>
          <a:noFill/>
          <a:ln>
            <a:noFill/>
          </a:ln>
        </p:spPr>
        <p:txBody>
          <a:bodyPr anchorCtr="0" anchor="t" bIns="45700" lIns="91425" spcFirstLastPara="1" rIns="91425" wrap="square" tIns="45700">
            <a:normAutofit/>
          </a:bodyPr>
          <a:lstStyle>
            <a:lvl1pPr indent="-342900" lvl="0" marL="457200" rtl="0" algn="l">
              <a:spcBef>
                <a:spcPts val="360"/>
              </a:spcBef>
              <a:spcAft>
                <a:spcPts val="0"/>
              </a:spcAft>
              <a:buClr>
                <a:schemeClr val="dk1"/>
              </a:buClr>
              <a:buSzPts val="1800"/>
              <a:buChar char="•"/>
              <a:defRPr/>
            </a:lvl1pPr>
            <a:lvl2pPr indent="-342900" lvl="1" marL="914400" rtl="0" algn="l">
              <a:spcBef>
                <a:spcPts val="360"/>
              </a:spcBef>
              <a:spcAft>
                <a:spcPts val="0"/>
              </a:spcAft>
              <a:buClr>
                <a:schemeClr val="dk1"/>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106" name="Google Shape;106;g137906b9688_0_127"/>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07" name="Google Shape;107;g137906b9688_0_127"/>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08" name="Google Shape;108;g137906b9688_0_127"/>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E7A39E"/>
                </a:solidFill>
              </a:defRPr>
            </a:lvl1pPr>
            <a:lvl2pPr indent="0" lvl="1" marL="0" rtl="0" algn="r">
              <a:spcBef>
                <a:spcPts val="0"/>
              </a:spcBef>
              <a:buNone/>
              <a:defRPr>
                <a:solidFill>
                  <a:srgbClr val="E7A39E"/>
                </a:solidFill>
              </a:defRPr>
            </a:lvl2pPr>
            <a:lvl3pPr indent="0" lvl="2" marL="0" rtl="0" algn="r">
              <a:spcBef>
                <a:spcPts val="0"/>
              </a:spcBef>
              <a:buNone/>
              <a:defRPr>
                <a:solidFill>
                  <a:srgbClr val="E7A39E"/>
                </a:solidFill>
              </a:defRPr>
            </a:lvl3pPr>
            <a:lvl4pPr indent="0" lvl="3" marL="0" rtl="0" algn="r">
              <a:spcBef>
                <a:spcPts val="0"/>
              </a:spcBef>
              <a:buNone/>
              <a:defRPr>
                <a:solidFill>
                  <a:srgbClr val="E7A39E"/>
                </a:solidFill>
              </a:defRPr>
            </a:lvl4pPr>
            <a:lvl5pPr indent="0" lvl="4" marL="0" rtl="0" algn="r">
              <a:spcBef>
                <a:spcPts val="0"/>
              </a:spcBef>
              <a:buNone/>
              <a:defRPr>
                <a:solidFill>
                  <a:srgbClr val="E7A39E"/>
                </a:solidFill>
              </a:defRPr>
            </a:lvl5pPr>
            <a:lvl6pPr indent="0" lvl="5" marL="0" rtl="0" algn="r">
              <a:spcBef>
                <a:spcPts val="0"/>
              </a:spcBef>
              <a:buNone/>
              <a:defRPr>
                <a:solidFill>
                  <a:srgbClr val="E7A39E"/>
                </a:solidFill>
              </a:defRPr>
            </a:lvl6pPr>
            <a:lvl7pPr indent="0" lvl="6" marL="0" rtl="0" algn="r">
              <a:spcBef>
                <a:spcPts val="0"/>
              </a:spcBef>
              <a:buNone/>
              <a:defRPr>
                <a:solidFill>
                  <a:srgbClr val="E7A39E"/>
                </a:solidFill>
              </a:defRPr>
            </a:lvl7pPr>
            <a:lvl8pPr indent="0" lvl="7" marL="0" rtl="0" algn="r">
              <a:spcBef>
                <a:spcPts val="0"/>
              </a:spcBef>
              <a:buNone/>
              <a:defRPr>
                <a:solidFill>
                  <a:srgbClr val="E7A39E"/>
                </a:solidFill>
              </a:defRPr>
            </a:lvl8pPr>
            <a:lvl9pPr indent="0" lvl="8" marL="0" rtl="0" algn="r">
              <a:spcBef>
                <a:spcPts val="0"/>
              </a:spcBef>
              <a:buNone/>
              <a:defRPr>
                <a:solidFill>
                  <a:srgbClr val="E7A39E"/>
                </a:solidFill>
              </a:defRPr>
            </a:lvl9pPr>
          </a:lstStyle>
          <a:p>
            <a:pPr indent="0" lvl="0" marL="0" rtl="0" algn="r">
              <a:spcBef>
                <a:spcPts val="0"/>
              </a:spcBef>
              <a:spcAft>
                <a:spcPts val="0"/>
              </a:spcAft>
              <a:buNone/>
            </a:pPr>
            <a:fld id="{00000000-1234-1234-1234-123412341234}" type="slidenum">
              <a:rPr lang="sv-SE"/>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Avsnittsrubrik" type="secHead">
  <p:cSld name="SECTION_HEADER">
    <p:spTree>
      <p:nvGrpSpPr>
        <p:cNvPr id="109" name="Shape 109"/>
        <p:cNvGrpSpPr/>
        <p:nvPr/>
      </p:nvGrpSpPr>
      <p:grpSpPr>
        <a:xfrm>
          <a:off x="0" y="0"/>
          <a:ext cx="0" cy="0"/>
          <a:chOff x="0" y="0"/>
          <a:chExt cx="0" cy="0"/>
        </a:xfrm>
      </p:grpSpPr>
      <p:sp>
        <p:nvSpPr>
          <p:cNvPr id="110" name="Google Shape;110;g137906b9688_0_133"/>
          <p:cNvSpPr txBox="1"/>
          <p:nvPr>
            <p:ph type="title"/>
          </p:nvPr>
        </p:nvSpPr>
        <p:spPr>
          <a:xfrm>
            <a:off x="722313" y="3305175"/>
            <a:ext cx="7772400" cy="1021500"/>
          </a:xfrm>
          <a:prstGeom prst="rect">
            <a:avLst/>
          </a:prstGeom>
          <a:noFill/>
          <a:ln>
            <a:noFill/>
          </a:ln>
        </p:spPr>
        <p:txBody>
          <a:bodyPr anchorCtr="0" anchor="t" bIns="45700" lIns="91425" spcFirstLastPara="1" rIns="91425" wrap="square" tIns="45700">
            <a:normAutofit/>
          </a:bodyPr>
          <a:lstStyle>
            <a:lvl1pPr lvl="0" rtl="0" algn="l">
              <a:spcBef>
                <a:spcPts val="0"/>
              </a:spcBef>
              <a:spcAft>
                <a:spcPts val="0"/>
              </a:spcAft>
              <a:buClr>
                <a:schemeClr val="dk1"/>
              </a:buClr>
              <a:buSzPts val="4000"/>
              <a:buFont typeface="Open Sans ExtraBold"/>
              <a:buNone/>
              <a:defRPr b="1" sz="4000" cap="none"/>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11" name="Google Shape;111;g137906b9688_0_133"/>
          <p:cNvSpPr txBox="1"/>
          <p:nvPr>
            <p:ph idx="1" type="body"/>
          </p:nvPr>
        </p:nvSpPr>
        <p:spPr>
          <a:xfrm>
            <a:off x="722313" y="2180035"/>
            <a:ext cx="7772400" cy="1125300"/>
          </a:xfrm>
          <a:prstGeom prst="rect">
            <a:avLst/>
          </a:prstGeom>
          <a:noFill/>
          <a:ln>
            <a:noFill/>
          </a:ln>
        </p:spPr>
        <p:txBody>
          <a:bodyPr anchorCtr="0" anchor="b" bIns="45700" lIns="91425" spcFirstLastPara="1" rIns="91425" wrap="square" tIns="45700">
            <a:normAutofit/>
          </a:bodyPr>
          <a:lstStyle>
            <a:lvl1pPr indent="-228600" lvl="0" marL="457200" rtl="0" algn="l">
              <a:spcBef>
                <a:spcPts val="400"/>
              </a:spcBef>
              <a:spcAft>
                <a:spcPts val="0"/>
              </a:spcAft>
              <a:buClr>
                <a:srgbClr val="E7A39E"/>
              </a:buClr>
              <a:buSzPts val="2000"/>
              <a:buNone/>
              <a:defRPr sz="2000">
                <a:solidFill>
                  <a:srgbClr val="E7A39E"/>
                </a:solidFill>
              </a:defRPr>
            </a:lvl1pPr>
            <a:lvl2pPr indent="-228600" lvl="1" marL="914400" rtl="0" algn="l">
              <a:spcBef>
                <a:spcPts val="360"/>
              </a:spcBef>
              <a:spcAft>
                <a:spcPts val="0"/>
              </a:spcAft>
              <a:buClr>
                <a:srgbClr val="E7A39E"/>
              </a:buClr>
              <a:buSzPts val="1800"/>
              <a:buNone/>
              <a:defRPr sz="1800">
                <a:solidFill>
                  <a:srgbClr val="E7A39E"/>
                </a:solidFill>
              </a:defRPr>
            </a:lvl2pPr>
            <a:lvl3pPr indent="-228600" lvl="2" marL="1371600" rtl="0" algn="l">
              <a:spcBef>
                <a:spcPts val="320"/>
              </a:spcBef>
              <a:spcAft>
                <a:spcPts val="0"/>
              </a:spcAft>
              <a:buClr>
                <a:srgbClr val="E7A39E"/>
              </a:buClr>
              <a:buSzPts val="1600"/>
              <a:buNone/>
              <a:defRPr sz="1600">
                <a:solidFill>
                  <a:srgbClr val="E7A39E"/>
                </a:solidFill>
              </a:defRPr>
            </a:lvl3pPr>
            <a:lvl4pPr indent="-228600" lvl="3" marL="1828800" rtl="0" algn="l">
              <a:spcBef>
                <a:spcPts val="280"/>
              </a:spcBef>
              <a:spcAft>
                <a:spcPts val="0"/>
              </a:spcAft>
              <a:buClr>
                <a:srgbClr val="E7A39E"/>
              </a:buClr>
              <a:buSzPts val="1400"/>
              <a:buNone/>
              <a:defRPr sz="1400">
                <a:solidFill>
                  <a:srgbClr val="E7A39E"/>
                </a:solidFill>
              </a:defRPr>
            </a:lvl4pPr>
            <a:lvl5pPr indent="-228600" lvl="4" marL="2286000" rtl="0" algn="l">
              <a:spcBef>
                <a:spcPts val="280"/>
              </a:spcBef>
              <a:spcAft>
                <a:spcPts val="0"/>
              </a:spcAft>
              <a:buClr>
                <a:srgbClr val="E7A39E"/>
              </a:buClr>
              <a:buSzPts val="1400"/>
              <a:buNone/>
              <a:defRPr sz="1400">
                <a:solidFill>
                  <a:srgbClr val="E7A39E"/>
                </a:solidFill>
              </a:defRPr>
            </a:lvl5pPr>
            <a:lvl6pPr indent="-228600" lvl="5" marL="2743200" rtl="0" algn="l">
              <a:spcBef>
                <a:spcPts val="280"/>
              </a:spcBef>
              <a:spcAft>
                <a:spcPts val="0"/>
              </a:spcAft>
              <a:buClr>
                <a:srgbClr val="E7A39E"/>
              </a:buClr>
              <a:buSzPts val="1400"/>
              <a:buNone/>
              <a:defRPr sz="1400">
                <a:solidFill>
                  <a:srgbClr val="E7A39E"/>
                </a:solidFill>
              </a:defRPr>
            </a:lvl6pPr>
            <a:lvl7pPr indent="-228600" lvl="6" marL="3200400" rtl="0" algn="l">
              <a:spcBef>
                <a:spcPts val="280"/>
              </a:spcBef>
              <a:spcAft>
                <a:spcPts val="0"/>
              </a:spcAft>
              <a:buClr>
                <a:srgbClr val="E7A39E"/>
              </a:buClr>
              <a:buSzPts val="1400"/>
              <a:buNone/>
              <a:defRPr sz="1400">
                <a:solidFill>
                  <a:srgbClr val="E7A39E"/>
                </a:solidFill>
              </a:defRPr>
            </a:lvl7pPr>
            <a:lvl8pPr indent="-228600" lvl="7" marL="3657600" rtl="0" algn="l">
              <a:spcBef>
                <a:spcPts val="280"/>
              </a:spcBef>
              <a:spcAft>
                <a:spcPts val="0"/>
              </a:spcAft>
              <a:buClr>
                <a:srgbClr val="E7A39E"/>
              </a:buClr>
              <a:buSzPts val="1400"/>
              <a:buNone/>
              <a:defRPr sz="1400">
                <a:solidFill>
                  <a:srgbClr val="E7A39E"/>
                </a:solidFill>
              </a:defRPr>
            </a:lvl8pPr>
            <a:lvl9pPr indent="-228600" lvl="8" marL="4114800" rtl="0" algn="l">
              <a:spcBef>
                <a:spcPts val="280"/>
              </a:spcBef>
              <a:spcAft>
                <a:spcPts val="0"/>
              </a:spcAft>
              <a:buClr>
                <a:srgbClr val="E7A39E"/>
              </a:buClr>
              <a:buSzPts val="1400"/>
              <a:buNone/>
              <a:defRPr sz="1400">
                <a:solidFill>
                  <a:srgbClr val="E7A39E"/>
                </a:solidFill>
              </a:defRPr>
            </a:lvl9pPr>
          </a:lstStyle>
          <a:p/>
        </p:txBody>
      </p:sp>
      <p:sp>
        <p:nvSpPr>
          <p:cNvPr id="112" name="Google Shape;112;g137906b9688_0_133"/>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13" name="Google Shape;113;g137906b9688_0_133"/>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14" name="Google Shape;114;g137906b9688_0_133"/>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E7A39E"/>
                </a:solidFill>
              </a:defRPr>
            </a:lvl1pPr>
            <a:lvl2pPr indent="0" lvl="1" marL="0" rtl="0" algn="r">
              <a:spcBef>
                <a:spcPts val="0"/>
              </a:spcBef>
              <a:buNone/>
              <a:defRPr>
                <a:solidFill>
                  <a:srgbClr val="E7A39E"/>
                </a:solidFill>
              </a:defRPr>
            </a:lvl2pPr>
            <a:lvl3pPr indent="0" lvl="2" marL="0" rtl="0" algn="r">
              <a:spcBef>
                <a:spcPts val="0"/>
              </a:spcBef>
              <a:buNone/>
              <a:defRPr>
                <a:solidFill>
                  <a:srgbClr val="E7A39E"/>
                </a:solidFill>
              </a:defRPr>
            </a:lvl3pPr>
            <a:lvl4pPr indent="0" lvl="3" marL="0" rtl="0" algn="r">
              <a:spcBef>
                <a:spcPts val="0"/>
              </a:spcBef>
              <a:buNone/>
              <a:defRPr>
                <a:solidFill>
                  <a:srgbClr val="E7A39E"/>
                </a:solidFill>
              </a:defRPr>
            </a:lvl4pPr>
            <a:lvl5pPr indent="0" lvl="4" marL="0" rtl="0" algn="r">
              <a:spcBef>
                <a:spcPts val="0"/>
              </a:spcBef>
              <a:buNone/>
              <a:defRPr>
                <a:solidFill>
                  <a:srgbClr val="E7A39E"/>
                </a:solidFill>
              </a:defRPr>
            </a:lvl5pPr>
            <a:lvl6pPr indent="0" lvl="5" marL="0" rtl="0" algn="r">
              <a:spcBef>
                <a:spcPts val="0"/>
              </a:spcBef>
              <a:buNone/>
              <a:defRPr>
                <a:solidFill>
                  <a:srgbClr val="E7A39E"/>
                </a:solidFill>
              </a:defRPr>
            </a:lvl6pPr>
            <a:lvl7pPr indent="0" lvl="6" marL="0" rtl="0" algn="r">
              <a:spcBef>
                <a:spcPts val="0"/>
              </a:spcBef>
              <a:buNone/>
              <a:defRPr>
                <a:solidFill>
                  <a:srgbClr val="E7A39E"/>
                </a:solidFill>
              </a:defRPr>
            </a:lvl7pPr>
            <a:lvl8pPr indent="0" lvl="7" marL="0" rtl="0" algn="r">
              <a:spcBef>
                <a:spcPts val="0"/>
              </a:spcBef>
              <a:buNone/>
              <a:defRPr>
                <a:solidFill>
                  <a:srgbClr val="E7A39E"/>
                </a:solidFill>
              </a:defRPr>
            </a:lvl8pPr>
            <a:lvl9pPr indent="0" lvl="8" marL="0" rtl="0" algn="r">
              <a:spcBef>
                <a:spcPts val="0"/>
              </a:spcBef>
              <a:buNone/>
              <a:defRPr>
                <a:solidFill>
                  <a:srgbClr val="E7A39E"/>
                </a:solidFill>
              </a:defRPr>
            </a:lvl9pPr>
          </a:lstStyle>
          <a:p>
            <a:pPr indent="0" lvl="0" marL="0" rtl="0" algn="r">
              <a:spcBef>
                <a:spcPts val="0"/>
              </a:spcBef>
              <a:spcAft>
                <a:spcPts val="0"/>
              </a:spcAft>
              <a:buNone/>
            </a:pPr>
            <a:fld id="{00000000-1234-1234-1234-123412341234}" type="slidenum">
              <a:rPr lang="sv-SE"/>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vå innehållsdelar" type="twoObj">
  <p:cSld name="TWO_OBJECTS">
    <p:spTree>
      <p:nvGrpSpPr>
        <p:cNvPr id="115" name="Shape 115"/>
        <p:cNvGrpSpPr/>
        <p:nvPr/>
      </p:nvGrpSpPr>
      <p:grpSpPr>
        <a:xfrm>
          <a:off x="0" y="0"/>
          <a:ext cx="0" cy="0"/>
          <a:chOff x="0" y="0"/>
          <a:chExt cx="0" cy="0"/>
        </a:xfrm>
      </p:grpSpPr>
      <p:sp>
        <p:nvSpPr>
          <p:cNvPr id="116" name="Google Shape;116;g137906b9688_0_139"/>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lvl1pPr lvl="0" rtl="0" algn="ctr">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17" name="Google Shape;117;g137906b9688_0_139"/>
          <p:cNvSpPr txBox="1"/>
          <p:nvPr>
            <p:ph idx="1" type="body"/>
          </p:nvPr>
        </p:nvSpPr>
        <p:spPr>
          <a:xfrm>
            <a:off x="457200" y="1200150"/>
            <a:ext cx="4038600" cy="3394500"/>
          </a:xfrm>
          <a:prstGeom prst="rect">
            <a:avLst/>
          </a:prstGeom>
          <a:noFill/>
          <a:ln>
            <a:noFill/>
          </a:ln>
        </p:spPr>
        <p:txBody>
          <a:bodyPr anchorCtr="0" anchor="t" bIns="45700" lIns="91425" spcFirstLastPara="1" rIns="91425" wrap="square" tIns="45700">
            <a:normAutofit/>
          </a:bodyPr>
          <a:lstStyle>
            <a:lvl1pPr indent="-406400" lvl="0" marL="457200" rtl="0" algn="l">
              <a:spcBef>
                <a:spcPts val="560"/>
              </a:spcBef>
              <a:spcAft>
                <a:spcPts val="0"/>
              </a:spcAft>
              <a:buClr>
                <a:schemeClr val="dk1"/>
              </a:buClr>
              <a:buSzPts val="2800"/>
              <a:buChar char="•"/>
              <a:defRPr sz="2800"/>
            </a:lvl1pPr>
            <a:lvl2pPr indent="-381000" lvl="1" marL="914400" rtl="0" algn="l">
              <a:spcBef>
                <a:spcPts val="480"/>
              </a:spcBef>
              <a:spcAft>
                <a:spcPts val="0"/>
              </a:spcAft>
              <a:buClr>
                <a:schemeClr val="dk1"/>
              </a:buClr>
              <a:buSzPts val="2400"/>
              <a:buChar char="–"/>
              <a:defRPr sz="2400"/>
            </a:lvl2pPr>
            <a:lvl3pPr indent="-355600" lvl="2" marL="1371600" rtl="0" algn="l">
              <a:spcBef>
                <a:spcPts val="400"/>
              </a:spcBef>
              <a:spcAft>
                <a:spcPts val="0"/>
              </a:spcAft>
              <a:buClr>
                <a:schemeClr val="dk1"/>
              </a:buClr>
              <a:buSzPts val="2000"/>
              <a:buChar char="•"/>
              <a:defRPr sz="2000"/>
            </a:lvl3pPr>
            <a:lvl4pPr indent="-342900" lvl="3" marL="1828800" rtl="0" algn="l">
              <a:spcBef>
                <a:spcPts val="360"/>
              </a:spcBef>
              <a:spcAft>
                <a:spcPts val="0"/>
              </a:spcAft>
              <a:buClr>
                <a:schemeClr val="dk1"/>
              </a:buClr>
              <a:buSzPts val="1800"/>
              <a:buChar char="–"/>
              <a:defRPr sz="1800"/>
            </a:lvl4pPr>
            <a:lvl5pPr indent="-342900" lvl="4" marL="2286000" rtl="0" algn="l">
              <a:spcBef>
                <a:spcPts val="360"/>
              </a:spcBef>
              <a:spcAft>
                <a:spcPts val="0"/>
              </a:spcAft>
              <a:buClr>
                <a:schemeClr val="dk1"/>
              </a:buClr>
              <a:buSzPts val="1800"/>
              <a:buChar char="»"/>
              <a:defRPr sz="1800"/>
            </a:lvl5pPr>
            <a:lvl6pPr indent="-342900" lvl="5" marL="2743200" rtl="0" algn="l">
              <a:spcBef>
                <a:spcPts val="360"/>
              </a:spcBef>
              <a:spcAft>
                <a:spcPts val="0"/>
              </a:spcAft>
              <a:buClr>
                <a:schemeClr val="dk1"/>
              </a:buClr>
              <a:buSzPts val="1800"/>
              <a:buChar char="•"/>
              <a:defRPr sz="1800"/>
            </a:lvl6pPr>
            <a:lvl7pPr indent="-342900" lvl="6" marL="3200400" rtl="0" algn="l">
              <a:spcBef>
                <a:spcPts val="360"/>
              </a:spcBef>
              <a:spcAft>
                <a:spcPts val="0"/>
              </a:spcAft>
              <a:buClr>
                <a:schemeClr val="dk1"/>
              </a:buClr>
              <a:buSzPts val="1800"/>
              <a:buChar char="•"/>
              <a:defRPr sz="1800"/>
            </a:lvl7pPr>
            <a:lvl8pPr indent="-342900" lvl="7" marL="3657600" rtl="0" algn="l">
              <a:spcBef>
                <a:spcPts val="360"/>
              </a:spcBef>
              <a:spcAft>
                <a:spcPts val="0"/>
              </a:spcAft>
              <a:buClr>
                <a:schemeClr val="dk1"/>
              </a:buClr>
              <a:buSzPts val="1800"/>
              <a:buChar char="•"/>
              <a:defRPr sz="1800"/>
            </a:lvl8pPr>
            <a:lvl9pPr indent="-342900" lvl="8" marL="4114800" rtl="0" algn="l">
              <a:spcBef>
                <a:spcPts val="360"/>
              </a:spcBef>
              <a:spcAft>
                <a:spcPts val="0"/>
              </a:spcAft>
              <a:buClr>
                <a:schemeClr val="dk1"/>
              </a:buClr>
              <a:buSzPts val="1800"/>
              <a:buChar char="•"/>
              <a:defRPr sz="1800"/>
            </a:lvl9pPr>
          </a:lstStyle>
          <a:p/>
        </p:txBody>
      </p:sp>
      <p:sp>
        <p:nvSpPr>
          <p:cNvPr id="118" name="Google Shape;118;g137906b9688_0_139"/>
          <p:cNvSpPr txBox="1"/>
          <p:nvPr>
            <p:ph idx="2" type="body"/>
          </p:nvPr>
        </p:nvSpPr>
        <p:spPr>
          <a:xfrm>
            <a:off x="4648200" y="1200150"/>
            <a:ext cx="4038600" cy="3394500"/>
          </a:xfrm>
          <a:prstGeom prst="rect">
            <a:avLst/>
          </a:prstGeom>
          <a:noFill/>
          <a:ln>
            <a:noFill/>
          </a:ln>
        </p:spPr>
        <p:txBody>
          <a:bodyPr anchorCtr="0" anchor="t" bIns="45700" lIns="91425" spcFirstLastPara="1" rIns="91425" wrap="square" tIns="45700">
            <a:normAutofit/>
          </a:bodyPr>
          <a:lstStyle>
            <a:lvl1pPr indent="-406400" lvl="0" marL="457200" rtl="0" algn="l">
              <a:spcBef>
                <a:spcPts val="560"/>
              </a:spcBef>
              <a:spcAft>
                <a:spcPts val="0"/>
              </a:spcAft>
              <a:buClr>
                <a:schemeClr val="dk1"/>
              </a:buClr>
              <a:buSzPts val="2800"/>
              <a:buChar char="•"/>
              <a:defRPr sz="2800"/>
            </a:lvl1pPr>
            <a:lvl2pPr indent="-381000" lvl="1" marL="914400" rtl="0" algn="l">
              <a:spcBef>
                <a:spcPts val="480"/>
              </a:spcBef>
              <a:spcAft>
                <a:spcPts val="0"/>
              </a:spcAft>
              <a:buClr>
                <a:schemeClr val="dk1"/>
              </a:buClr>
              <a:buSzPts val="2400"/>
              <a:buChar char="–"/>
              <a:defRPr sz="2400"/>
            </a:lvl2pPr>
            <a:lvl3pPr indent="-355600" lvl="2" marL="1371600" rtl="0" algn="l">
              <a:spcBef>
                <a:spcPts val="400"/>
              </a:spcBef>
              <a:spcAft>
                <a:spcPts val="0"/>
              </a:spcAft>
              <a:buClr>
                <a:schemeClr val="dk1"/>
              </a:buClr>
              <a:buSzPts val="2000"/>
              <a:buChar char="•"/>
              <a:defRPr sz="2000"/>
            </a:lvl3pPr>
            <a:lvl4pPr indent="-342900" lvl="3" marL="1828800" rtl="0" algn="l">
              <a:spcBef>
                <a:spcPts val="360"/>
              </a:spcBef>
              <a:spcAft>
                <a:spcPts val="0"/>
              </a:spcAft>
              <a:buClr>
                <a:schemeClr val="dk1"/>
              </a:buClr>
              <a:buSzPts val="1800"/>
              <a:buChar char="–"/>
              <a:defRPr sz="1800"/>
            </a:lvl4pPr>
            <a:lvl5pPr indent="-342900" lvl="4" marL="2286000" rtl="0" algn="l">
              <a:spcBef>
                <a:spcPts val="360"/>
              </a:spcBef>
              <a:spcAft>
                <a:spcPts val="0"/>
              </a:spcAft>
              <a:buClr>
                <a:schemeClr val="dk1"/>
              </a:buClr>
              <a:buSzPts val="1800"/>
              <a:buChar char="»"/>
              <a:defRPr sz="1800"/>
            </a:lvl5pPr>
            <a:lvl6pPr indent="-342900" lvl="5" marL="2743200" rtl="0" algn="l">
              <a:spcBef>
                <a:spcPts val="360"/>
              </a:spcBef>
              <a:spcAft>
                <a:spcPts val="0"/>
              </a:spcAft>
              <a:buClr>
                <a:schemeClr val="dk1"/>
              </a:buClr>
              <a:buSzPts val="1800"/>
              <a:buChar char="•"/>
              <a:defRPr sz="1800"/>
            </a:lvl6pPr>
            <a:lvl7pPr indent="-342900" lvl="6" marL="3200400" rtl="0" algn="l">
              <a:spcBef>
                <a:spcPts val="360"/>
              </a:spcBef>
              <a:spcAft>
                <a:spcPts val="0"/>
              </a:spcAft>
              <a:buClr>
                <a:schemeClr val="dk1"/>
              </a:buClr>
              <a:buSzPts val="1800"/>
              <a:buChar char="•"/>
              <a:defRPr sz="1800"/>
            </a:lvl7pPr>
            <a:lvl8pPr indent="-342900" lvl="7" marL="3657600" rtl="0" algn="l">
              <a:spcBef>
                <a:spcPts val="360"/>
              </a:spcBef>
              <a:spcAft>
                <a:spcPts val="0"/>
              </a:spcAft>
              <a:buClr>
                <a:schemeClr val="dk1"/>
              </a:buClr>
              <a:buSzPts val="1800"/>
              <a:buChar char="•"/>
              <a:defRPr sz="1800"/>
            </a:lvl8pPr>
            <a:lvl9pPr indent="-342900" lvl="8" marL="4114800" rtl="0" algn="l">
              <a:spcBef>
                <a:spcPts val="360"/>
              </a:spcBef>
              <a:spcAft>
                <a:spcPts val="0"/>
              </a:spcAft>
              <a:buClr>
                <a:schemeClr val="dk1"/>
              </a:buClr>
              <a:buSzPts val="1800"/>
              <a:buChar char="•"/>
              <a:defRPr sz="1800"/>
            </a:lvl9pPr>
          </a:lstStyle>
          <a:p/>
        </p:txBody>
      </p:sp>
      <p:sp>
        <p:nvSpPr>
          <p:cNvPr id="119" name="Google Shape;119;g137906b9688_0_139"/>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20" name="Google Shape;120;g137906b9688_0_139"/>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21" name="Google Shape;121;g137906b9688_0_139"/>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E7A39E"/>
                </a:solidFill>
              </a:defRPr>
            </a:lvl1pPr>
            <a:lvl2pPr indent="0" lvl="1" marL="0" rtl="0" algn="r">
              <a:spcBef>
                <a:spcPts val="0"/>
              </a:spcBef>
              <a:buNone/>
              <a:defRPr>
                <a:solidFill>
                  <a:srgbClr val="E7A39E"/>
                </a:solidFill>
              </a:defRPr>
            </a:lvl2pPr>
            <a:lvl3pPr indent="0" lvl="2" marL="0" rtl="0" algn="r">
              <a:spcBef>
                <a:spcPts val="0"/>
              </a:spcBef>
              <a:buNone/>
              <a:defRPr>
                <a:solidFill>
                  <a:srgbClr val="E7A39E"/>
                </a:solidFill>
              </a:defRPr>
            </a:lvl3pPr>
            <a:lvl4pPr indent="0" lvl="3" marL="0" rtl="0" algn="r">
              <a:spcBef>
                <a:spcPts val="0"/>
              </a:spcBef>
              <a:buNone/>
              <a:defRPr>
                <a:solidFill>
                  <a:srgbClr val="E7A39E"/>
                </a:solidFill>
              </a:defRPr>
            </a:lvl4pPr>
            <a:lvl5pPr indent="0" lvl="4" marL="0" rtl="0" algn="r">
              <a:spcBef>
                <a:spcPts val="0"/>
              </a:spcBef>
              <a:buNone/>
              <a:defRPr>
                <a:solidFill>
                  <a:srgbClr val="E7A39E"/>
                </a:solidFill>
              </a:defRPr>
            </a:lvl5pPr>
            <a:lvl6pPr indent="0" lvl="5" marL="0" rtl="0" algn="r">
              <a:spcBef>
                <a:spcPts val="0"/>
              </a:spcBef>
              <a:buNone/>
              <a:defRPr>
                <a:solidFill>
                  <a:srgbClr val="E7A39E"/>
                </a:solidFill>
              </a:defRPr>
            </a:lvl6pPr>
            <a:lvl7pPr indent="0" lvl="6" marL="0" rtl="0" algn="r">
              <a:spcBef>
                <a:spcPts val="0"/>
              </a:spcBef>
              <a:buNone/>
              <a:defRPr>
                <a:solidFill>
                  <a:srgbClr val="E7A39E"/>
                </a:solidFill>
              </a:defRPr>
            </a:lvl7pPr>
            <a:lvl8pPr indent="0" lvl="7" marL="0" rtl="0" algn="r">
              <a:spcBef>
                <a:spcPts val="0"/>
              </a:spcBef>
              <a:buNone/>
              <a:defRPr>
                <a:solidFill>
                  <a:srgbClr val="E7A39E"/>
                </a:solidFill>
              </a:defRPr>
            </a:lvl8pPr>
            <a:lvl9pPr indent="0" lvl="8" marL="0" rtl="0" algn="r">
              <a:spcBef>
                <a:spcPts val="0"/>
              </a:spcBef>
              <a:buNone/>
              <a:defRPr>
                <a:solidFill>
                  <a:srgbClr val="E7A39E"/>
                </a:solidFill>
              </a:defRPr>
            </a:lvl9pPr>
          </a:lstStyle>
          <a:p>
            <a:pPr indent="0" lvl="0" marL="0" rtl="0" algn="r">
              <a:spcBef>
                <a:spcPts val="0"/>
              </a:spcBef>
              <a:spcAft>
                <a:spcPts val="0"/>
              </a:spcAft>
              <a:buNone/>
            </a:pPr>
            <a:fld id="{00000000-1234-1234-1234-123412341234}" type="slidenum">
              <a:rPr lang="sv-SE"/>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ämförelse" type="twoTxTwoObj">
  <p:cSld name="TWO_OBJECTS_WITH_TEXT">
    <p:spTree>
      <p:nvGrpSpPr>
        <p:cNvPr id="122" name="Shape 122"/>
        <p:cNvGrpSpPr/>
        <p:nvPr/>
      </p:nvGrpSpPr>
      <p:grpSpPr>
        <a:xfrm>
          <a:off x="0" y="0"/>
          <a:ext cx="0" cy="0"/>
          <a:chOff x="0" y="0"/>
          <a:chExt cx="0" cy="0"/>
        </a:xfrm>
      </p:grpSpPr>
      <p:sp>
        <p:nvSpPr>
          <p:cNvPr id="123" name="Google Shape;123;g137906b9688_0_146"/>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lvl1pPr lvl="0" rtl="0" algn="ctr">
              <a:spcBef>
                <a:spcPts val="0"/>
              </a:spcBef>
              <a:spcAft>
                <a:spcPts val="0"/>
              </a:spcAft>
              <a:buClr>
                <a:schemeClr val="dk1"/>
              </a:buClr>
              <a:buSzPts val="4400"/>
              <a:buFont typeface="Open Sans ExtraBold"/>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24" name="Google Shape;124;g137906b9688_0_146"/>
          <p:cNvSpPr txBox="1"/>
          <p:nvPr>
            <p:ph idx="1" type="body"/>
          </p:nvPr>
        </p:nvSpPr>
        <p:spPr>
          <a:xfrm>
            <a:off x="457200" y="1151335"/>
            <a:ext cx="4040100" cy="480000"/>
          </a:xfrm>
          <a:prstGeom prst="rect">
            <a:avLst/>
          </a:prstGeom>
          <a:noFill/>
          <a:ln>
            <a:noFill/>
          </a:ln>
        </p:spPr>
        <p:txBody>
          <a:bodyPr anchorCtr="0" anchor="b" bIns="45700" lIns="91425" spcFirstLastPara="1" rIns="91425" wrap="square" tIns="45700">
            <a:normAutofit/>
          </a:bodyPr>
          <a:lstStyle>
            <a:lvl1pPr indent="-228600" lvl="0" marL="457200" rtl="0" algn="l">
              <a:spcBef>
                <a:spcPts val="480"/>
              </a:spcBef>
              <a:spcAft>
                <a:spcPts val="0"/>
              </a:spcAft>
              <a:buClr>
                <a:schemeClr val="dk1"/>
              </a:buClr>
              <a:buSzPts val="2400"/>
              <a:buNone/>
              <a:defRPr b="1" sz="2400"/>
            </a:lvl1pPr>
            <a:lvl2pPr indent="-228600" lvl="1" marL="914400" rtl="0" algn="l">
              <a:spcBef>
                <a:spcPts val="400"/>
              </a:spcBef>
              <a:spcAft>
                <a:spcPts val="0"/>
              </a:spcAft>
              <a:buClr>
                <a:schemeClr val="dk1"/>
              </a:buClr>
              <a:buSzPts val="2000"/>
              <a:buNone/>
              <a:defRPr b="1" sz="2000"/>
            </a:lvl2pPr>
            <a:lvl3pPr indent="-228600" lvl="2" marL="1371600" rtl="0" algn="l">
              <a:spcBef>
                <a:spcPts val="360"/>
              </a:spcBef>
              <a:spcAft>
                <a:spcPts val="0"/>
              </a:spcAft>
              <a:buClr>
                <a:schemeClr val="dk1"/>
              </a:buClr>
              <a:buSzPts val="1800"/>
              <a:buNone/>
              <a:defRPr b="1" sz="1800"/>
            </a:lvl3pPr>
            <a:lvl4pPr indent="-228600" lvl="3" marL="1828800" rtl="0" algn="l">
              <a:spcBef>
                <a:spcPts val="320"/>
              </a:spcBef>
              <a:spcAft>
                <a:spcPts val="0"/>
              </a:spcAft>
              <a:buClr>
                <a:schemeClr val="dk1"/>
              </a:buClr>
              <a:buSzPts val="1600"/>
              <a:buNone/>
              <a:defRPr b="1" sz="1600"/>
            </a:lvl4pPr>
            <a:lvl5pPr indent="-228600" lvl="4" marL="2286000" rtl="0" algn="l">
              <a:spcBef>
                <a:spcPts val="320"/>
              </a:spcBef>
              <a:spcAft>
                <a:spcPts val="0"/>
              </a:spcAft>
              <a:buClr>
                <a:schemeClr val="dk1"/>
              </a:buClr>
              <a:buSzPts val="1600"/>
              <a:buNone/>
              <a:defRPr b="1" sz="1600"/>
            </a:lvl5pPr>
            <a:lvl6pPr indent="-228600" lvl="5" marL="2743200" rtl="0" algn="l">
              <a:spcBef>
                <a:spcPts val="320"/>
              </a:spcBef>
              <a:spcAft>
                <a:spcPts val="0"/>
              </a:spcAft>
              <a:buClr>
                <a:schemeClr val="dk1"/>
              </a:buClr>
              <a:buSzPts val="1600"/>
              <a:buNone/>
              <a:defRPr b="1" sz="1600"/>
            </a:lvl6pPr>
            <a:lvl7pPr indent="-228600" lvl="6" marL="3200400" rtl="0" algn="l">
              <a:spcBef>
                <a:spcPts val="320"/>
              </a:spcBef>
              <a:spcAft>
                <a:spcPts val="0"/>
              </a:spcAft>
              <a:buClr>
                <a:schemeClr val="dk1"/>
              </a:buClr>
              <a:buSzPts val="1600"/>
              <a:buNone/>
              <a:defRPr b="1" sz="1600"/>
            </a:lvl7pPr>
            <a:lvl8pPr indent="-228600" lvl="7" marL="3657600" rtl="0" algn="l">
              <a:spcBef>
                <a:spcPts val="320"/>
              </a:spcBef>
              <a:spcAft>
                <a:spcPts val="0"/>
              </a:spcAft>
              <a:buClr>
                <a:schemeClr val="dk1"/>
              </a:buClr>
              <a:buSzPts val="1600"/>
              <a:buNone/>
              <a:defRPr b="1" sz="1600"/>
            </a:lvl8pPr>
            <a:lvl9pPr indent="-228600" lvl="8" marL="4114800" rtl="0" algn="l">
              <a:spcBef>
                <a:spcPts val="320"/>
              </a:spcBef>
              <a:spcAft>
                <a:spcPts val="0"/>
              </a:spcAft>
              <a:buClr>
                <a:schemeClr val="dk1"/>
              </a:buClr>
              <a:buSzPts val="1600"/>
              <a:buNone/>
              <a:defRPr b="1" sz="1600"/>
            </a:lvl9pPr>
          </a:lstStyle>
          <a:p/>
        </p:txBody>
      </p:sp>
      <p:sp>
        <p:nvSpPr>
          <p:cNvPr id="125" name="Google Shape;125;g137906b9688_0_146"/>
          <p:cNvSpPr txBox="1"/>
          <p:nvPr>
            <p:ph idx="2" type="body"/>
          </p:nvPr>
        </p:nvSpPr>
        <p:spPr>
          <a:xfrm>
            <a:off x="457200" y="1631156"/>
            <a:ext cx="4040100" cy="2963400"/>
          </a:xfrm>
          <a:prstGeom prst="rect">
            <a:avLst/>
          </a:prstGeom>
          <a:noFill/>
          <a:ln>
            <a:noFill/>
          </a:ln>
        </p:spPr>
        <p:txBody>
          <a:bodyPr anchorCtr="0" anchor="t" bIns="45700" lIns="91425" spcFirstLastPara="1" rIns="91425" wrap="square" tIns="45700">
            <a:normAutofit/>
          </a:bodyPr>
          <a:lstStyle>
            <a:lvl1pPr indent="-381000" lvl="0" marL="457200" rtl="0" algn="l">
              <a:spcBef>
                <a:spcPts val="480"/>
              </a:spcBef>
              <a:spcAft>
                <a:spcPts val="0"/>
              </a:spcAft>
              <a:buClr>
                <a:schemeClr val="dk1"/>
              </a:buClr>
              <a:buSzPts val="2400"/>
              <a:buChar char="•"/>
              <a:defRPr sz="2400"/>
            </a:lvl1pPr>
            <a:lvl2pPr indent="-355600" lvl="1" marL="914400" rtl="0" algn="l">
              <a:spcBef>
                <a:spcPts val="400"/>
              </a:spcBef>
              <a:spcAft>
                <a:spcPts val="0"/>
              </a:spcAft>
              <a:buClr>
                <a:schemeClr val="dk1"/>
              </a:buClr>
              <a:buSzPts val="2000"/>
              <a:buChar char="–"/>
              <a:defRPr sz="2000"/>
            </a:lvl2pPr>
            <a:lvl3pPr indent="-342900" lvl="2" marL="1371600" rtl="0" algn="l">
              <a:spcBef>
                <a:spcPts val="360"/>
              </a:spcBef>
              <a:spcAft>
                <a:spcPts val="0"/>
              </a:spcAft>
              <a:buClr>
                <a:schemeClr val="dk1"/>
              </a:buClr>
              <a:buSzPts val="1800"/>
              <a:buChar char="•"/>
              <a:defRPr sz="1800"/>
            </a:lvl3pPr>
            <a:lvl4pPr indent="-330200" lvl="3" marL="1828800" rtl="0" algn="l">
              <a:spcBef>
                <a:spcPts val="320"/>
              </a:spcBef>
              <a:spcAft>
                <a:spcPts val="0"/>
              </a:spcAft>
              <a:buClr>
                <a:schemeClr val="dk1"/>
              </a:buClr>
              <a:buSzPts val="1600"/>
              <a:buChar char="–"/>
              <a:defRPr sz="1600"/>
            </a:lvl4pPr>
            <a:lvl5pPr indent="-330200" lvl="4" marL="2286000" rtl="0" algn="l">
              <a:spcBef>
                <a:spcPts val="320"/>
              </a:spcBef>
              <a:spcAft>
                <a:spcPts val="0"/>
              </a:spcAft>
              <a:buClr>
                <a:schemeClr val="dk1"/>
              </a:buClr>
              <a:buSzPts val="1600"/>
              <a:buChar char="»"/>
              <a:defRPr sz="1600"/>
            </a:lvl5pPr>
            <a:lvl6pPr indent="-330200" lvl="5" marL="2743200" rtl="0" algn="l">
              <a:spcBef>
                <a:spcPts val="320"/>
              </a:spcBef>
              <a:spcAft>
                <a:spcPts val="0"/>
              </a:spcAft>
              <a:buClr>
                <a:schemeClr val="dk1"/>
              </a:buClr>
              <a:buSzPts val="1600"/>
              <a:buChar char="•"/>
              <a:defRPr sz="1600"/>
            </a:lvl6pPr>
            <a:lvl7pPr indent="-330200" lvl="6" marL="3200400" rtl="0" algn="l">
              <a:spcBef>
                <a:spcPts val="320"/>
              </a:spcBef>
              <a:spcAft>
                <a:spcPts val="0"/>
              </a:spcAft>
              <a:buClr>
                <a:schemeClr val="dk1"/>
              </a:buClr>
              <a:buSzPts val="1600"/>
              <a:buChar char="•"/>
              <a:defRPr sz="1600"/>
            </a:lvl7pPr>
            <a:lvl8pPr indent="-330200" lvl="7" marL="3657600" rtl="0" algn="l">
              <a:spcBef>
                <a:spcPts val="320"/>
              </a:spcBef>
              <a:spcAft>
                <a:spcPts val="0"/>
              </a:spcAft>
              <a:buClr>
                <a:schemeClr val="dk1"/>
              </a:buClr>
              <a:buSzPts val="1600"/>
              <a:buChar char="•"/>
              <a:defRPr sz="1600"/>
            </a:lvl8pPr>
            <a:lvl9pPr indent="-330200" lvl="8" marL="4114800" rtl="0" algn="l">
              <a:spcBef>
                <a:spcPts val="320"/>
              </a:spcBef>
              <a:spcAft>
                <a:spcPts val="0"/>
              </a:spcAft>
              <a:buClr>
                <a:schemeClr val="dk1"/>
              </a:buClr>
              <a:buSzPts val="1600"/>
              <a:buChar char="•"/>
              <a:defRPr sz="1600"/>
            </a:lvl9pPr>
          </a:lstStyle>
          <a:p/>
        </p:txBody>
      </p:sp>
      <p:sp>
        <p:nvSpPr>
          <p:cNvPr id="126" name="Google Shape;126;g137906b9688_0_146"/>
          <p:cNvSpPr txBox="1"/>
          <p:nvPr>
            <p:ph idx="3" type="body"/>
          </p:nvPr>
        </p:nvSpPr>
        <p:spPr>
          <a:xfrm>
            <a:off x="4645025" y="1151335"/>
            <a:ext cx="4041900" cy="480000"/>
          </a:xfrm>
          <a:prstGeom prst="rect">
            <a:avLst/>
          </a:prstGeom>
          <a:noFill/>
          <a:ln>
            <a:noFill/>
          </a:ln>
        </p:spPr>
        <p:txBody>
          <a:bodyPr anchorCtr="0" anchor="b" bIns="45700" lIns="91425" spcFirstLastPara="1" rIns="91425" wrap="square" tIns="45700">
            <a:normAutofit/>
          </a:bodyPr>
          <a:lstStyle>
            <a:lvl1pPr indent="-228600" lvl="0" marL="457200" rtl="0" algn="l">
              <a:spcBef>
                <a:spcPts val="480"/>
              </a:spcBef>
              <a:spcAft>
                <a:spcPts val="0"/>
              </a:spcAft>
              <a:buClr>
                <a:schemeClr val="dk1"/>
              </a:buClr>
              <a:buSzPts val="2400"/>
              <a:buNone/>
              <a:defRPr b="1" sz="2400"/>
            </a:lvl1pPr>
            <a:lvl2pPr indent="-228600" lvl="1" marL="914400" rtl="0" algn="l">
              <a:spcBef>
                <a:spcPts val="400"/>
              </a:spcBef>
              <a:spcAft>
                <a:spcPts val="0"/>
              </a:spcAft>
              <a:buClr>
                <a:schemeClr val="dk1"/>
              </a:buClr>
              <a:buSzPts val="2000"/>
              <a:buNone/>
              <a:defRPr b="1" sz="2000"/>
            </a:lvl2pPr>
            <a:lvl3pPr indent="-228600" lvl="2" marL="1371600" rtl="0" algn="l">
              <a:spcBef>
                <a:spcPts val="360"/>
              </a:spcBef>
              <a:spcAft>
                <a:spcPts val="0"/>
              </a:spcAft>
              <a:buClr>
                <a:schemeClr val="dk1"/>
              </a:buClr>
              <a:buSzPts val="1800"/>
              <a:buNone/>
              <a:defRPr b="1" sz="1800"/>
            </a:lvl3pPr>
            <a:lvl4pPr indent="-228600" lvl="3" marL="1828800" rtl="0" algn="l">
              <a:spcBef>
                <a:spcPts val="320"/>
              </a:spcBef>
              <a:spcAft>
                <a:spcPts val="0"/>
              </a:spcAft>
              <a:buClr>
                <a:schemeClr val="dk1"/>
              </a:buClr>
              <a:buSzPts val="1600"/>
              <a:buNone/>
              <a:defRPr b="1" sz="1600"/>
            </a:lvl4pPr>
            <a:lvl5pPr indent="-228600" lvl="4" marL="2286000" rtl="0" algn="l">
              <a:spcBef>
                <a:spcPts val="320"/>
              </a:spcBef>
              <a:spcAft>
                <a:spcPts val="0"/>
              </a:spcAft>
              <a:buClr>
                <a:schemeClr val="dk1"/>
              </a:buClr>
              <a:buSzPts val="1600"/>
              <a:buNone/>
              <a:defRPr b="1" sz="1600"/>
            </a:lvl5pPr>
            <a:lvl6pPr indent="-228600" lvl="5" marL="2743200" rtl="0" algn="l">
              <a:spcBef>
                <a:spcPts val="320"/>
              </a:spcBef>
              <a:spcAft>
                <a:spcPts val="0"/>
              </a:spcAft>
              <a:buClr>
                <a:schemeClr val="dk1"/>
              </a:buClr>
              <a:buSzPts val="1600"/>
              <a:buNone/>
              <a:defRPr b="1" sz="1600"/>
            </a:lvl6pPr>
            <a:lvl7pPr indent="-228600" lvl="6" marL="3200400" rtl="0" algn="l">
              <a:spcBef>
                <a:spcPts val="320"/>
              </a:spcBef>
              <a:spcAft>
                <a:spcPts val="0"/>
              </a:spcAft>
              <a:buClr>
                <a:schemeClr val="dk1"/>
              </a:buClr>
              <a:buSzPts val="1600"/>
              <a:buNone/>
              <a:defRPr b="1" sz="1600"/>
            </a:lvl7pPr>
            <a:lvl8pPr indent="-228600" lvl="7" marL="3657600" rtl="0" algn="l">
              <a:spcBef>
                <a:spcPts val="320"/>
              </a:spcBef>
              <a:spcAft>
                <a:spcPts val="0"/>
              </a:spcAft>
              <a:buClr>
                <a:schemeClr val="dk1"/>
              </a:buClr>
              <a:buSzPts val="1600"/>
              <a:buNone/>
              <a:defRPr b="1" sz="1600"/>
            </a:lvl8pPr>
            <a:lvl9pPr indent="-228600" lvl="8" marL="4114800" rtl="0" algn="l">
              <a:spcBef>
                <a:spcPts val="320"/>
              </a:spcBef>
              <a:spcAft>
                <a:spcPts val="0"/>
              </a:spcAft>
              <a:buClr>
                <a:schemeClr val="dk1"/>
              </a:buClr>
              <a:buSzPts val="1600"/>
              <a:buNone/>
              <a:defRPr b="1" sz="1600"/>
            </a:lvl9pPr>
          </a:lstStyle>
          <a:p/>
        </p:txBody>
      </p:sp>
      <p:sp>
        <p:nvSpPr>
          <p:cNvPr id="127" name="Google Shape;127;g137906b9688_0_146"/>
          <p:cNvSpPr txBox="1"/>
          <p:nvPr>
            <p:ph idx="4" type="body"/>
          </p:nvPr>
        </p:nvSpPr>
        <p:spPr>
          <a:xfrm>
            <a:off x="4645025" y="1631156"/>
            <a:ext cx="4041900" cy="2963400"/>
          </a:xfrm>
          <a:prstGeom prst="rect">
            <a:avLst/>
          </a:prstGeom>
          <a:noFill/>
          <a:ln>
            <a:noFill/>
          </a:ln>
        </p:spPr>
        <p:txBody>
          <a:bodyPr anchorCtr="0" anchor="t" bIns="45700" lIns="91425" spcFirstLastPara="1" rIns="91425" wrap="square" tIns="45700">
            <a:normAutofit/>
          </a:bodyPr>
          <a:lstStyle>
            <a:lvl1pPr indent="-381000" lvl="0" marL="457200" rtl="0" algn="l">
              <a:spcBef>
                <a:spcPts val="480"/>
              </a:spcBef>
              <a:spcAft>
                <a:spcPts val="0"/>
              </a:spcAft>
              <a:buClr>
                <a:schemeClr val="dk1"/>
              </a:buClr>
              <a:buSzPts val="2400"/>
              <a:buChar char="•"/>
              <a:defRPr sz="2400"/>
            </a:lvl1pPr>
            <a:lvl2pPr indent="-355600" lvl="1" marL="914400" rtl="0" algn="l">
              <a:spcBef>
                <a:spcPts val="400"/>
              </a:spcBef>
              <a:spcAft>
                <a:spcPts val="0"/>
              </a:spcAft>
              <a:buClr>
                <a:schemeClr val="dk1"/>
              </a:buClr>
              <a:buSzPts val="2000"/>
              <a:buChar char="–"/>
              <a:defRPr sz="2000"/>
            </a:lvl2pPr>
            <a:lvl3pPr indent="-342900" lvl="2" marL="1371600" rtl="0" algn="l">
              <a:spcBef>
                <a:spcPts val="360"/>
              </a:spcBef>
              <a:spcAft>
                <a:spcPts val="0"/>
              </a:spcAft>
              <a:buClr>
                <a:schemeClr val="dk1"/>
              </a:buClr>
              <a:buSzPts val="1800"/>
              <a:buChar char="•"/>
              <a:defRPr sz="1800"/>
            </a:lvl3pPr>
            <a:lvl4pPr indent="-330200" lvl="3" marL="1828800" rtl="0" algn="l">
              <a:spcBef>
                <a:spcPts val="320"/>
              </a:spcBef>
              <a:spcAft>
                <a:spcPts val="0"/>
              </a:spcAft>
              <a:buClr>
                <a:schemeClr val="dk1"/>
              </a:buClr>
              <a:buSzPts val="1600"/>
              <a:buChar char="–"/>
              <a:defRPr sz="1600"/>
            </a:lvl4pPr>
            <a:lvl5pPr indent="-330200" lvl="4" marL="2286000" rtl="0" algn="l">
              <a:spcBef>
                <a:spcPts val="320"/>
              </a:spcBef>
              <a:spcAft>
                <a:spcPts val="0"/>
              </a:spcAft>
              <a:buClr>
                <a:schemeClr val="dk1"/>
              </a:buClr>
              <a:buSzPts val="1600"/>
              <a:buChar char="»"/>
              <a:defRPr sz="1600"/>
            </a:lvl5pPr>
            <a:lvl6pPr indent="-330200" lvl="5" marL="2743200" rtl="0" algn="l">
              <a:spcBef>
                <a:spcPts val="320"/>
              </a:spcBef>
              <a:spcAft>
                <a:spcPts val="0"/>
              </a:spcAft>
              <a:buClr>
                <a:schemeClr val="dk1"/>
              </a:buClr>
              <a:buSzPts val="1600"/>
              <a:buChar char="•"/>
              <a:defRPr sz="1600"/>
            </a:lvl6pPr>
            <a:lvl7pPr indent="-330200" lvl="6" marL="3200400" rtl="0" algn="l">
              <a:spcBef>
                <a:spcPts val="320"/>
              </a:spcBef>
              <a:spcAft>
                <a:spcPts val="0"/>
              </a:spcAft>
              <a:buClr>
                <a:schemeClr val="dk1"/>
              </a:buClr>
              <a:buSzPts val="1600"/>
              <a:buChar char="•"/>
              <a:defRPr sz="1600"/>
            </a:lvl7pPr>
            <a:lvl8pPr indent="-330200" lvl="7" marL="3657600" rtl="0" algn="l">
              <a:spcBef>
                <a:spcPts val="320"/>
              </a:spcBef>
              <a:spcAft>
                <a:spcPts val="0"/>
              </a:spcAft>
              <a:buClr>
                <a:schemeClr val="dk1"/>
              </a:buClr>
              <a:buSzPts val="1600"/>
              <a:buChar char="•"/>
              <a:defRPr sz="1600"/>
            </a:lvl8pPr>
            <a:lvl9pPr indent="-330200" lvl="8" marL="4114800" rtl="0" algn="l">
              <a:spcBef>
                <a:spcPts val="320"/>
              </a:spcBef>
              <a:spcAft>
                <a:spcPts val="0"/>
              </a:spcAft>
              <a:buClr>
                <a:schemeClr val="dk1"/>
              </a:buClr>
              <a:buSzPts val="1600"/>
              <a:buChar char="•"/>
              <a:defRPr sz="1600"/>
            </a:lvl9pPr>
          </a:lstStyle>
          <a:p/>
        </p:txBody>
      </p:sp>
      <p:sp>
        <p:nvSpPr>
          <p:cNvPr id="128" name="Google Shape;128;g137906b9688_0_146"/>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29" name="Google Shape;129;g137906b9688_0_146"/>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0" name="Google Shape;130;g137906b9688_0_146"/>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E7A39E"/>
                </a:solidFill>
              </a:defRPr>
            </a:lvl1pPr>
            <a:lvl2pPr indent="0" lvl="1" marL="0" rtl="0" algn="r">
              <a:spcBef>
                <a:spcPts val="0"/>
              </a:spcBef>
              <a:buNone/>
              <a:defRPr>
                <a:solidFill>
                  <a:srgbClr val="E7A39E"/>
                </a:solidFill>
              </a:defRPr>
            </a:lvl2pPr>
            <a:lvl3pPr indent="0" lvl="2" marL="0" rtl="0" algn="r">
              <a:spcBef>
                <a:spcPts val="0"/>
              </a:spcBef>
              <a:buNone/>
              <a:defRPr>
                <a:solidFill>
                  <a:srgbClr val="E7A39E"/>
                </a:solidFill>
              </a:defRPr>
            </a:lvl3pPr>
            <a:lvl4pPr indent="0" lvl="3" marL="0" rtl="0" algn="r">
              <a:spcBef>
                <a:spcPts val="0"/>
              </a:spcBef>
              <a:buNone/>
              <a:defRPr>
                <a:solidFill>
                  <a:srgbClr val="E7A39E"/>
                </a:solidFill>
              </a:defRPr>
            </a:lvl4pPr>
            <a:lvl5pPr indent="0" lvl="4" marL="0" rtl="0" algn="r">
              <a:spcBef>
                <a:spcPts val="0"/>
              </a:spcBef>
              <a:buNone/>
              <a:defRPr>
                <a:solidFill>
                  <a:srgbClr val="E7A39E"/>
                </a:solidFill>
              </a:defRPr>
            </a:lvl5pPr>
            <a:lvl6pPr indent="0" lvl="5" marL="0" rtl="0" algn="r">
              <a:spcBef>
                <a:spcPts val="0"/>
              </a:spcBef>
              <a:buNone/>
              <a:defRPr>
                <a:solidFill>
                  <a:srgbClr val="E7A39E"/>
                </a:solidFill>
              </a:defRPr>
            </a:lvl6pPr>
            <a:lvl7pPr indent="0" lvl="6" marL="0" rtl="0" algn="r">
              <a:spcBef>
                <a:spcPts val="0"/>
              </a:spcBef>
              <a:buNone/>
              <a:defRPr>
                <a:solidFill>
                  <a:srgbClr val="E7A39E"/>
                </a:solidFill>
              </a:defRPr>
            </a:lvl7pPr>
            <a:lvl8pPr indent="0" lvl="7" marL="0" rtl="0" algn="r">
              <a:spcBef>
                <a:spcPts val="0"/>
              </a:spcBef>
              <a:buNone/>
              <a:defRPr>
                <a:solidFill>
                  <a:srgbClr val="E7A39E"/>
                </a:solidFill>
              </a:defRPr>
            </a:lvl8pPr>
            <a:lvl9pPr indent="0" lvl="8" marL="0" rtl="0" algn="r">
              <a:spcBef>
                <a:spcPts val="0"/>
              </a:spcBef>
              <a:buNone/>
              <a:defRPr>
                <a:solidFill>
                  <a:srgbClr val="E7A39E"/>
                </a:solidFill>
              </a:defRPr>
            </a:lvl9pPr>
          </a:lstStyle>
          <a:p>
            <a:pPr indent="0" lvl="0" marL="0" rtl="0" algn="r">
              <a:spcBef>
                <a:spcPts val="0"/>
              </a:spcBef>
              <a:spcAft>
                <a:spcPts val="0"/>
              </a:spcAft>
              <a:buNone/>
            </a:pPr>
            <a:fld id="{00000000-1234-1234-1234-123412341234}" type="slidenum">
              <a:rPr lang="sv-SE"/>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ast rubrik" type="titleOnly">
  <p:cSld name="TITLE_ONLY">
    <p:spTree>
      <p:nvGrpSpPr>
        <p:cNvPr id="131" name="Shape 131"/>
        <p:cNvGrpSpPr/>
        <p:nvPr/>
      </p:nvGrpSpPr>
      <p:grpSpPr>
        <a:xfrm>
          <a:off x="0" y="0"/>
          <a:ext cx="0" cy="0"/>
          <a:chOff x="0" y="0"/>
          <a:chExt cx="0" cy="0"/>
        </a:xfrm>
      </p:grpSpPr>
      <p:sp>
        <p:nvSpPr>
          <p:cNvPr id="132" name="Google Shape;132;g137906b9688_0_155"/>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lvl1pPr lvl="0" rtl="0" algn="ctr">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3" name="Google Shape;133;g137906b9688_0_155"/>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4" name="Google Shape;134;g137906b9688_0_155"/>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5" name="Google Shape;135;g137906b9688_0_155"/>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E7A39E"/>
                </a:solidFill>
              </a:defRPr>
            </a:lvl1pPr>
            <a:lvl2pPr indent="0" lvl="1" marL="0" rtl="0" algn="r">
              <a:spcBef>
                <a:spcPts val="0"/>
              </a:spcBef>
              <a:buNone/>
              <a:defRPr>
                <a:solidFill>
                  <a:srgbClr val="E7A39E"/>
                </a:solidFill>
              </a:defRPr>
            </a:lvl2pPr>
            <a:lvl3pPr indent="0" lvl="2" marL="0" rtl="0" algn="r">
              <a:spcBef>
                <a:spcPts val="0"/>
              </a:spcBef>
              <a:buNone/>
              <a:defRPr>
                <a:solidFill>
                  <a:srgbClr val="E7A39E"/>
                </a:solidFill>
              </a:defRPr>
            </a:lvl3pPr>
            <a:lvl4pPr indent="0" lvl="3" marL="0" rtl="0" algn="r">
              <a:spcBef>
                <a:spcPts val="0"/>
              </a:spcBef>
              <a:buNone/>
              <a:defRPr>
                <a:solidFill>
                  <a:srgbClr val="E7A39E"/>
                </a:solidFill>
              </a:defRPr>
            </a:lvl4pPr>
            <a:lvl5pPr indent="0" lvl="4" marL="0" rtl="0" algn="r">
              <a:spcBef>
                <a:spcPts val="0"/>
              </a:spcBef>
              <a:buNone/>
              <a:defRPr>
                <a:solidFill>
                  <a:srgbClr val="E7A39E"/>
                </a:solidFill>
              </a:defRPr>
            </a:lvl5pPr>
            <a:lvl6pPr indent="0" lvl="5" marL="0" rtl="0" algn="r">
              <a:spcBef>
                <a:spcPts val="0"/>
              </a:spcBef>
              <a:buNone/>
              <a:defRPr>
                <a:solidFill>
                  <a:srgbClr val="E7A39E"/>
                </a:solidFill>
              </a:defRPr>
            </a:lvl6pPr>
            <a:lvl7pPr indent="0" lvl="6" marL="0" rtl="0" algn="r">
              <a:spcBef>
                <a:spcPts val="0"/>
              </a:spcBef>
              <a:buNone/>
              <a:defRPr>
                <a:solidFill>
                  <a:srgbClr val="E7A39E"/>
                </a:solidFill>
              </a:defRPr>
            </a:lvl7pPr>
            <a:lvl8pPr indent="0" lvl="7" marL="0" rtl="0" algn="r">
              <a:spcBef>
                <a:spcPts val="0"/>
              </a:spcBef>
              <a:buNone/>
              <a:defRPr>
                <a:solidFill>
                  <a:srgbClr val="E7A39E"/>
                </a:solidFill>
              </a:defRPr>
            </a:lvl8pPr>
            <a:lvl9pPr indent="0" lvl="8" marL="0" rtl="0" algn="r">
              <a:spcBef>
                <a:spcPts val="0"/>
              </a:spcBef>
              <a:buNone/>
              <a:defRPr>
                <a:solidFill>
                  <a:srgbClr val="E7A39E"/>
                </a:solidFill>
              </a:defRPr>
            </a:lvl9pPr>
          </a:lstStyle>
          <a:p>
            <a:pPr indent="0" lvl="0" marL="0" rtl="0" algn="r">
              <a:spcBef>
                <a:spcPts val="0"/>
              </a:spcBef>
              <a:spcAft>
                <a:spcPts val="0"/>
              </a:spcAft>
              <a:buNone/>
            </a:pPr>
            <a:fld id="{00000000-1234-1234-1234-123412341234}" type="slidenum">
              <a:rPr lang="sv-SE"/>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om" type="blank">
  <p:cSld name="BLANK">
    <p:spTree>
      <p:nvGrpSpPr>
        <p:cNvPr id="136" name="Shape 136"/>
        <p:cNvGrpSpPr/>
        <p:nvPr/>
      </p:nvGrpSpPr>
      <p:grpSpPr>
        <a:xfrm>
          <a:off x="0" y="0"/>
          <a:ext cx="0" cy="0"/>
          <a:chOff x="0" y="0"/>
          <a:chExt cx="0" cy="0"/>
        </a:xfrm>
      </p:grpSpPr>
      <p:sp>
        <p:nvSpPr>
          <p:cNvPr id="137" name="Google Shape;137;g137906b9688_0_160"/>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8" name="Google Shape;138;g137906b9688_0_160"/>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39" name="Google Shape;139;g137906b9688_0_160"/>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E7A39E"/>
                </a:solidFill>
              </a:defRPr>
            </a:lvl1pPr>
            <a:lvl2pPr indent="0" lvl="1" marL="0" rtl="0" algn="r">
              <a:spcBef>
                <a:spcPts val="0"/>
              </a:spcBef>
              <a:buNone/>
              <a:defRPr>
                <a:solidFill>
                  <a:srgbClr val="E7A39E"/>
                </a:solidFill>
              </a:defRPr>
            </a:lvl2pPr>
            <a:lvl3pPr indent="0" lvl="2" marL="0" rtl="0" algn="r">
              <a:spcBef>
                <a:spcPts val="0"/>
              </a:spcBef>
              <a:buNone/>
              <a:defRPr>
                <a:solidFill>
                  <a:srgbClr val="E7A39E"/>
                </a:solidFill>
              </a:defRPr>
            </a:lvl3pPr>
            <a:lvl4pPr indent="0" lvl="3" marL="0" rtl="0" algn="r">
              <a:spcBef>
                <a:spcPts val="0"/>
              </a:spcBef>
              <a:buNone/>
              <a:defRPr>
                <a:solidFill>
                  <a:srgbClr val="E7A39E"/>
                </a:solidFill>
              </a:defRPr>
            </a:lvl4pPr>
            <a:lvl5pPr indent="0" lvl="4" marL="0" rtl="0" algn="r">
              <a:spcBef>
                <a:spcPts val="0"/>
              </a:spcBef>
              <a:buNone/>
              <a:defRPr>
                <a:solidFill>
                  <a:srgbClr val="E7A39E"/>
                </a:solidFill>
              </a:defRPr>
            </a:lvl5pPr>
            <a:lvl6pPr indent="0" lvl="5" marL="0" rtl="0" algn="r">
              <a:spcBef>
                <a:spcPts val="0"/>
              </a:spcBef>
              <a:buNone/>
              <a:defRPr>
                <a:solidFill>
                  <a:srgbClr val="E7A39E"/>
                </a:solidFill>
              </a:defRPr>
            </a:lvl6pPr>
            <a:lvl7pPr indent="0" lvl="6" marL="0" rtl="0" algn="r">
              <a:spcBef>
                <a:spcPts val="0"/>
              </a:spcBef>
              <a:buNone/>
              <a:defRPr>
                <a:solidFill>
                  <a:srgbClr val="E7A39E"/>
                </a:solidFill>
              </a:defRPr>
            </a:lvl7pPr>
            <a:lvl8pPr indent="0" lvl="7" marL="0" rtl="0" algn="r">
              <a:spcBef>
                <a:spcPts val="0"/>
              </a:spcBef>
              <a:buNone/>
              <a:defRPr>
                <a:solidFill>
                  <a:srgbClr val="E7A39E"/>
                </a:solidFill>
              </a:defRPr>
            </a:lvl8pPr>
            <a:lvl9pPr indent="0" lvl="8" marL="0" rtl="0" algn="r">
              <a:spcBef>
                <a:spcPts val="0"/>
              </a:spcBef>
              <a:buNone/>
              <a:defRPr>
                <a:solidFill>
                  <a:srgbClr val="E7A39E"/>
                </a:solidFill>
              </a:defRPr>
            </a:lvl9pPr>
          </a:lstStyle>
          <a:p>
            <a:pPr indent="0" lvl="0" marL="0" rtl="0" algn="r">
              <a:spcBef>
                <a:spcPts val="0"/>
              </a:spcBef>
              <a:spcAft>
                <a:spcPts val="0"/>
              </a:spcAft>
              <a:buNone/>
            </a:pPr>
            <a:fld id="{00000000-1234-1234-1234-123412341234}" type="slidenum">
              <a:rPr lang="sv-SE"/>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nehåll med bildtext" type="objTx">
  <p:cSld name="OBJECT_WITH_CAPTION_TEXT">
    <p:spTree>
      <p:nvGrpSpPr>
        <p:cNvPr id="140" name="Shape 140"/>
        <p:cNvGrpSpPr/>
        <p:nvPr/>
      </p:nvGrpSpPr>
      <p:grpSpPr>
        <a:xfrm>
          <a:off x="0" y="0"/>
          <a:ext cx="0" cy="0"/>
          <a:chOff x="0" y="0"/>
          <a:chExt cx="0" cy="0"/>
        </a:xfrm>
      </p:grpSpPr>
      <p:sp>
        <p:nvSpPr>
          <p:cNvPr id="141" name="Google Shape;141;g137906b9688_0_164"/>
          <p:cNvSpPr txBox="1"/>
          <p:nvPr>
            <p:ph type="title"/>
          </p:nvPr>
        </p:nvSpPr>
        <p:spPr>
          <a:xfrm>
            <a:off x="457200" y="204788"/>
            <a:ext cx="3008400" cy="871800"/>
          </a:xfrm>
          <a:prstGeom prst="rect">
            <a:avLst/>
          </a:prstGeom>
          <a:noFill/>
          <a:ln>
            <a:noFill/>
          </a:ln>
        </p:spPr>
        <p:txBody>
          <a:bodyPr anchorCtr="0" anchor="b" bIns="45700" lIns="91425" spcFirstLastPara="1" rIns="91425" wrap="square" tIns="45700">
            <a:normAutofit/>
          </a:bodyPr>
          <a:lstStyle>
            <a:lvl1pPr lvl="0" rtl="0" algn="l">
              <a:spcBef>
                <a:spcPts val="0"/>
              </a:spcBef>
              <a:spcAft>
                <a:spcPts val="0"/>
              </a:spcAft>
              <a:buClr>
                <a:schemeClr val="dk1"/>
              </a:buClr>
              <a:buSzPts val="2000"/>
              <a:buFont typeface="Open Sans ExtraBold"/>
              <a:buNone/>
              <a:defRPr b="1" sz="2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42" name="Google Shape;142;g137906b9688_0_164"/>
          <p:cNvSpPr txBox="1"/>
          <p:nvPr>
            <p:ph idx="1" type="body"/>
          </p:nvPr>
        </p:nvSpPr>
        <p:spPr>
          <a:xfrm>
            <a:off x="3575050" y="204788"/>
            <a:ext cx="5111700" cy="4389900"/>
          </a:xfrm>
          <a:prstGeom prst="rect">
            <a:avLst/>
          </a:prstGeom>
          <a:noFill/>
          <a:ln>
            <a:noFill/>
          </a:ln>
        </p:spPr>
        <p:txBody>
          <a:bodyPr anchorCtr="0" anchor="t" bIns="45700" lIns="91425" spcFirstLastPara="1" rIns="91425" wrap="square" tIns="45700">
            <a:normAutofit/>
          </a:bodyPr>
          <a:lstStyle>
            <a:lvl1pPr indent="-431800" lvl="0" marL="457200" rtl="0" algn="l">
              <a:spcBef>
                <a:spcPts val="640"/>
              </a:spcBef>
              <a:spcAft>
                <a:spcPts val="0"/>
              </a:spcAft>
              <a:buClr>
                <a:schemeClr val="dk1"/>
              </a:buClr>
              <a:buSzPts val="3200"/>
              <a:buChar char="•"/>
              <a:defRPr sz="3200"/>
            </a:lvl1pPr>
            <a:lvl2pPr indent="-406400" lvl="1" marL="914400" rtl="0" algn="l">
              <a:spcBef>
                <a:spcPts val="560"/>
              </a:spcBef>
              <a:spcAft>
                <a:spcPts val="0"/>
              </a:spcAft>
              <a:buClr>
                <a:schemeClr val="dk1"/>
              </a:buClr>
              <a:buSzPts val="2800"/>
              <a:buChar char="–"/>
              <a:defRPr sz="2800"/>
            </a:lvl2pPr>
            <a:lvl3pPr indent="-381000" lvl="2" marL="1371600" rtl="0" algn="l">
              <a:spcBef>
                <a:spcPts val="480"/>
              </a:spcBef>
              <a:spcAft>
                <a:spcPts val="0"/>
              </a:spcAft>
              <a:buClr>
                <a:schemeClr val="dk1"/>
              </a:buClr>
              <a:buSzPts val="2400"/>
              <a:buChar char="•"/>
              <a:defRPr sz="2400"/>
            </a:lvl3pPr>
            <a:lvl4pPr indent="-355600" lvl="3" marL="1828800" rtl="0" algn="l">
              <a:spcBef>
                <a:spcPts val="400"/>
              </a:spcBef>
              <a:spcAft>
                <a:spcPts val="0"/>
              </a:spcAft>
              <a:buClr>
                <a:schemeClr val="dk1"/>
              </a:buClr>
              <a:buSzPts val="2000"/>
              <a:buChar char="–"/>
              <a:defRPr sz="2000"/>
            </a:lvl4pPr>
            <a:lvl5pPr indent="-355600" lvl="4" marL="2286000" rtl="0" algn="l">
              <a:spcBef>
                <a:spcPts val="400"/>
              </a:spcBef>
              <a:spcAft>
                <a:spcPts val="0"/>
              </a:spcAft>
              <a:buClr>
                <a:schemeClr val="dk1"/>
              </a:buClr>
              <a:buSzPts val="2000"/>
              <a:buChar char="»"/>
              <a:defRPr sz="2000"/>
            </a:lvl5pPr>
            <a:lvl6pPr indent="-355600" lvl="5" marL="2743200" rtl="0" algn="l">
              <a:spcBef>
                <a:spcPts val="400"/>
              </a:spcBef>
              <a:spcAft>
                <a:spcPts val="0"/>
              </a:spcAft>
              <a:buClr>
                <a:schemeClr val="dk1"/>
              </a:buClr>
              <a:buSzPts val="2000"/>
              <a:buChar char="•"/>
              <a:defRPr sz="2000"/>
            </a:lvl6pPr>
            <a:lvl7pPr indent="-355600" lvl="6" marL="3200400" rtl="0" algn="l">
              <a:spcBef>
                <a:spcPts val="400"/>
              </a:spcBef>
              <a:spcAft>
                <a:spcPts val="0"/>
              </a:spcAft>
              <a:buClr>
                <a:schemeClr val="dk1"/>
              </a:buClr>
              <a:buSzPts val="2000"/>
              <a:buChar char="•"/>
              <a:defRPr sz="2000"/>
            </a:lvl7pPr>
            <a:lvl8pPr indent="-355600" lvl="7" marL="3657600" rtl="0" algn="l">
              <a:spcBef>
                <a:spcPts val="400"/>
              </a:spcBef>
              <a:spcAft>
                <a:spcPts val="0"/>
              </a:spcAft>
              <a:buClr>
                <a:schemeClr val="dk1"/>
              </a:buClr>
              <a:buSzPts val="2000"/>
              <a:buChar char="•"/>
              <a:defRPr sz="2000"/>
            </a:lvl8pPr>
            <a:lvl9pPr indent="-355600" lvl="8" marL="4114800" rtl="0" algn="l">
              <a:spcBef>
                <a:spcPts val="400"/>
              </a:spcBef>
              <a:spcAft>
                <a:spcPts val="0"/>
              </a:spcAft>
              <a:buClr>
                <a:schemeClr val="dk1"/>
              </a:buClr>
              <a:buSzPts val="2000"/>
              <a:buChar char="•"/>
              <a:defRPr sz="2000"/>
            </a:lvl9pPr>
          </a:lstStyle>
          <a:p/>
        </p:txBody>
      </p:sp>
      <p:sp>
        <p:nvSpPr>
          <p:cNvPr id="143" name="Google Shape;143;g137906b9688_0_164"/>
          <p:cNvSpPr txBox="1"/>
          <p:nvPr>
            <p:ph idx="2" type="body"/>
          </p:nvPr>
        </p:nvSpPr>
        <p:spPr>
          <a:xfrm>
            <a:off x="457200" y="1076325"/>
            <a:ext cx="3008400" cy="3518400"/>
          </a:xfrm>
          <a:prstGeom prst="rect">
            <a:avLst/>
          </a:prstGeom>
          <a:noFill/>
          <a:ln>
            <a:noFill/>
          </a:ln>
        </p:spPr>
        <p:txBody>
          <a:bodyPr anchorCtr="0" anchor="t" bIns="45700" lIns="91425" spcFirstLastPara="1" rIns="91425" wrap="square" tIns="45700">
            <a:normAutofit/>
          </a:bodyPr>
          <a:lstStyle>
            <a:lvl1pPr indent="-228600" lvl="0" marL="457200" rtl="0" algn="l">
              <a:spcBef>
                <a:spcPts val="280"/>
              </a:spcBef>
              <a:spcAft>
                <a:spcPts val="0"/>
              </a:spcAft>
              <a:buClr>
                <a:schemeClr val="dk1"/>
              </a:buClr>
              <a:buSzPts val="1400"/>
              <a:buNone/>
              <a:defRPr sz="1400"/>
            </a:lvl1pPr>
            <a:lvl2pPr indent="-228600" lvl="1" marL="914400" rtl="0" algn="l">
              <a:spcBef>
                <a:spcPts val="240"/>
              </a:spcBef>
              <a:spcAft>
                <a:spcPts val="0"/>
              </a:spcAft>
              <a:buClr>
                <a:schemeClr val="dk1"/>
              </a:buClr>
              <a:buSzPts val="1200"/>
              <a:buNone/>
              <a:defRPr sz="1200"/>
            </a:lvl2pPr>
            <a:lvl3pPr indent="-228600" lvl="2" marL="1371600" rtl="0" algn="l">
              <a:spcBef>
                <a:spcPts val="200"/>
              </a:spcBef>
              <a:spcAft>
                <a:spcPts val="0"/>
              </a:spcAft>
              <a:buClr>
                <a:schemeClr val="dk1"/>
              </a:buClr>
              <a:buSzPts val="1000"/>
              <a:buNone/>
              <a:defRPr sz="1000"/>
            </a:lvl3pPr>
            <a:lvl4pPr indent="-228600" lvl="3" marL="1828800" rtl="0" algn="l">
              <a:spcBef>
                <a:spcPts val="180"/>
              </a:spcBef>
              <a:spcAft>
                <a:spcPts val="0"/>
              </a:spcAft>
              <a:buClr>
                <a:schemeClr val="dk1"/>
              </a:buClr>
              <a:buSzPts val="900"/>
              <a:buNone/>
              <a:defRPr sz="900"/>
            </a:lvl4pPr>
            <a:lvl5pPr indent="-228600" lvl="4" marL="2286000" rtl="0" algn="l">
              <a:spcBef>
                <a:spcPts val="180"/>
              </a:spcBef>
              <a:spcAft>
                <a:spcPts val="0"/>
              </a:spcAft>
              <a:buClr>
                <a:schemeClr val="dk1"/>
              </a:buClr>
              <a:buSzPts val="900"/>
              <a:buNone/>
              <a:defRPr sz="900"/>
            </a:lvl5pPr>
            <a:lvl6pPr indent="-228600" lvl="5" marL="2743200" rtl="0" algn="l">
              <a:spcBef>
                <a:spcPts val="180"/>
              </a:spcBef>
              <a:spcAft>
                <a:spcPts val="0"/>
              </a:spcAft>
              <a:buClr>
                <a:schemeClr val="dk1"/>
              </a:buClr>
              <a:buSzPts val="900"/>
              <a:buNone/>
              <a:defRPr sz="900"/>
            </a:lvl6pPr>
            <a:lvl7pPr indent="-228600" lvl="6" marL="3200400" rtl="0" algn="l">
              <a:spcBef>
                <a:spcPts val="180"/>
              </a:spcBef>
              <a:spcAft>
                <a:spcPts val="0"/>
              </a:spcAft>
              <a:buClr>
                <a:schemeClr val="dk1"/>
              </a:buClr>
              <a:buSzPts val="900"/>
              <a:buNone/>
              <a:defRPr sz="900"/>
            </a:lvl7pPr>
            <a:lvl8pPr indent="-228600" lvl="7" marL="3657600" rtl="0" algn="l">
              <a:spcBef>
                <a:spcPts val="180"/>
              </a:spcBef>
              <a:spcAft>
                <a:spcPts val="0"/>
              </a:spcAft>
              <a:buClr>
                <a:schemeClr val="dk1"/>
              </a:buClr>
              <a:buSzPts val="900"/>
              <a:buNone/>
              <a:defRPr sz="900"/>
            </a:lvl8pPr>
            <a:lvl9pPr indent="-228600" lvl="8" marL="4114800" rtl="0" algn="l">
              <a:spcBef>
                <a:spcPts val="180"/>
              </a:spcBef>
              <a:spcAft>
                <a:spcPts val="0"/>
              </a:spcAft>
              <a:buClr>
                <a:schemeClr val="dk1"/>
              </a:buClr>
              <a:buSzPts val="900"/>
              <a:buNone/>
              <a:defRPr sz="900"/>
            </a:lvl9pPr>
          </a:lstStyle>
          <a:p/>
        </p:txBody>
      </p:sp>
      <p:sp>
        <p:nvSpPr>
          <p:cNvPr id="144" name="Google Shape;144;g137906b9688_0_164"/>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45" name="Google Shape;145;g137906b9688_0_164"/>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46" name="Google Shape;146;g137906b9688_0_164"/>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E7A39E"/>
                </a:solidFill>
              </a:defRPr>
            </a:lvl1pPr>
            <a:lvl2pPr indent="0" lvl="1" marL="0" rtl="0" algn="r">
              <a:spcBef>
                <a:spcPts val="0"/>
              </a:spcBef>
              <a:buNone/>
              <a:defRPr>
                <a:solidFill>
                  <a:srgbClr val="E7A39E"/>
                </a:solidFill>
              </a:defRPr>
            </a:lvl2pPr>
            <a:lvl3pPr indent="0" lvl="2" marL="0" rtl="0" algn="r">
              <a:spcBef>
                <a:spcPts val="0"/>
              </a:spcBef>
              <a:buNone/>
              <a:defRPr>
                <a:solidFill>
                  <a:srgbClr val="E7A39E"/>
                </a:solidFill>
              </a:defRPr>
            </a:lvl3pPr>
            <a:lvl4pPr indent="0" lvl="3" marL="0" rtl="0" algn="r">
              <a:spcBef>
                <a:spcPts val="0"/>
              </a:spcBef>
              <a:buNone/>
              <a:defRPr>
                <a:solidFill>
                  <a:srgbClr val="E7A39E"/>
                </a:solidFill>
              </a:defRPr>
            </a:lvl4pPr>
            <a:lvl5pPr indent="0" lvl="4" marL="0" rtl="0" algn="r">
              <a:spcBef>
                <a:spcPts val="0"/>
              </a:spcBef>
              <a:buNone/>
              <a:defRPr>
                <a:solidFill>
                  <a:srgbClr val="E7A39E"/>
                </a:solidFill>
              </a:defRPr>
            </a:lvl5pPr>
            <a:lvl6pPr indent="0" lvl="5" marL="0" rtl="0" algn="r">
              <a:spcBef>
                <a:spcPts val="0"/>
              </a:spcBef>
              <a:buNone/>
              <a:defRPr>
                <a:solidFill>
                  <a:srgbClr val="E7A39E"/>
                </a:solidFill>
              </a:defRPr>
            </a:lvl6pPr>
            <a:lvl7pPr indent="0" lvl="6" marL="0" rtl="0" algn="r">
              <a:spcBef>
                <a:spcPts val="0"/>
              </a:spcBef>
              <a:buNone/>
              <a:defRPr>
                <a:solidFill>
                  <a:srgbClr val="E7A39E"/>
                </a:solidFill>
              </a:defRPr>
            </a:lvl7pPr>
            <a:lvl8pPr indent="0" lvl="7" marL="0" rtl="0" algn="r">
              <a:spcBef>
                <a:spcPts val="0"/>
              </a:spcBef>
              <a:buNone/>
              <a:defRPr>
                <a:solidFill>
                  <a:srgbClr val="E7A39E"/>
                </a:solidFill>
              </a:defRPr>
            </a:lvl8pPr>
            <a:lvl9pPr indent="0" lvl="8" marL="0" rtl="0" algn="r">
              <a:spcBef>
                <a:spcPts val="0"/>
              </a:spcBef>
              <a:buNone/>
              <a:defRPr>
                <a:solidFill>
                  <a:srgbClr val="E7A39E"/>
                </a:solidFill>
              </a:defRPr>
            </a:lvl9pPr>
          </a:lstStyle>
          <a:p>
            <a:pPr indent="0" lvl="0" marL="0" rtl="0" algn="r">
              <a:spcBef>
                <a:spcPts val="0"/>
              </a:spcBef>
              <a:spcAft>
                <a:spcPts val="0"/>
              </a:spcAft>
              <a:buNone/>
            </a:pPr>
            <a:fld id="{00000000-1234-1234-1234-123412341234}" type="slidenum">
              <a:rPr lang="sv-SE"/>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ld med bildtext" type="picTx">
  <p:cSld name="PICTURE_WITH_CAPTION_TEXT">
    <p:spTree>
      <p:nvGrpSpPr>
        <p:cNvPr id="147" name="Shape 147"/>
        <p:cNvGrpSpPr/>
        <p:nvPr/>
      </p:nvGrpSpPr>
      <p:grpSpPr>
        <a:xfrm>
          <a:off x="0" y="0"/>
          <a:ext cx="0" cy="0"/>
          <a:chOff x="0" y="0"/>
          <a:chExt cx="0" cy="0"/>
        </a:xfrm>
      </p:grpSpPr>
      <p:sp>
        <p:nvSpPr>
          <p:cNvPr id="148" name="Google Shape;148;g137906b9688_0_171"/>
          <p:cNvSpPr txBox="1"/>
          <p:nvPr>
            <p:ph type="title"/>
          </p:nvPr>
        </p:nvSpPr>
        <p:spPr>
          <a:xfrm>
            <a:off x="1792288" y="3600450"/>
            <a:ext cx="5486400" cy="425100"/>
          </a:xfrm>
          <a:prstGeom prst="rect">
            <a:avLst/>
          </a:prstGeom>
          <a:noFill/>
          <a:ln>
            <a:noFill/>
          </a:ln>
        </p:spPr>
        <p:txBody>
          <a:bodyPr anchorCtr="0" anchor="b" bIns="45700" lIns="91425" spcFirstLastPara="1" rIns="91425" wrap="square" tIns="45700">
            <a:normAutofit/>
          </a:bodyPr>
          <a:lstStyle>
            <a:lvl1pPr lvl="0" rtl="0" algn="l">
              <a:spcBef>
                <a:spcPts val="0"/>
              </a:spcBef>
              <a:spcAft>
                <a:spcPts val="0"/>
              </a:spcAft>
              <a:buClr>
                <a:schemeClr val="dk1"/>
              </a:buClr>
              <a:buSzPts val="2000"/>
              <a:buFont typeface="Open Sans ExtraBold"/>
              <a:buNone/>
              <a:defRPr b="1" sz="2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49" name="Google Shape;149;g137906b9688_0_171"/>
          <p:cNvSpPr/>
          <p:nvPr>
            <p:ph idx="2" type="pic"/>
          </p:nvPr>
        </p:nvSpPr>
        <p:spPr>
          <a:xfrm>
            <a:off x="1792288" y="459581"/>
            <a:ext cx="5486400" cy="3086100"/>
          </a:xfrm>
          <a:prstGeom prst="rect">
            <a:avLst/>
          </a:prstGeom>
          <a:noFill/>
          <a:ln>
            <a:noFill/>
          </a:ln>
        </p:spPr>
      </p:sp>
      <p:sp>
        <p:nvSpPr>
          <p:cNvPr id="150" name="Google Shape;150;g137906b9688_0_171"/>
          <p:cNvSpPr txBox="1"/>
          <p:nvPr>
            <p:ph idx="1" type="body"/>
          </p:nvPr>
        </p:nvSpPr>
        <p:spPr>
          <a:xfrm>
            <a:off x="1792288" y="4025504"/>
            <a:ext cx="5486400" cy="603600"/>
          </a:xfrm>
          <a:prstGeom prst="rect">
            <a:avLst/>
          </a:prstGeom>
          <a:noFill/>
          <a:ln>
            <a:noFill/>
          </a:ln>
        </p:spPr>
        <p:txBody>
          <a:bodyPr anchorCtr="0" anchor="t" bIns="45700" lIns="91425" spcFirstLastPara="1" rIns="91425" wrap="square" tIns="45700">
            <a:normAutofit/>
          </a:bodyPr>
          <a:lstStyle>
            <a:lvl1pPr indent="-228600" lvl="0" marL="457200" rtl="0" algn="l">
              <a:spcBef>
                <a:spcPts val="280"/>
              </a:spcBef>
              <a:spcAft>
                <a:spcPts val="0"/>
              </a:spcAft>
              <a:buClr>
                <a:schemeClr val="dk1"/>
              </a:buClr>
              <a:buSzPts val="1400"/>
              <a:buNone/>
              <a:defRPr sz="1400"/>
            </a:lvl1pPr>
            <a:lvl2pPr indent="-228600" lvl="1" marL="914400" rtl="0" algn="l">
              <a:spcBef>
                <a:spcPts val="240"/>
              </a:spcBef>
              <a:spcAft>
                <a:spcPts val="0"/>
              </a:spcAft>
              <a:buClr>
                <a:schemeClr val="dk1"/>
              </a:buClr>
              <a:buSzPts val="1200"/>
              <a:buNone/>
              <a:defRPr sz="1200"/>
            </a:lvl2pPr>
            <a:lvl3pPr indent="-228600" lvl="2" marL="1371600" rtl="0" algn="l">
              <a:spcBef>
                <a:spcPts val="200"/>
              </a:spcBef>
              <a:spcAft>
                <a:spcPts val="0"/>
              </a:spcAft>
              <a:buClr>
                <a:schemeClr val="dk1"/>
              </a:buClr>
              <a:buSzPts val="1000"/>
              <a:buNone/>
              <a:defRPr sz="1000"/>
            </a:lvl3pPr>
            <a:lvl4pPr indent="-228600" lvl="3" marL="1828800" rtl="0" algn="l">
              <a:spcBef>
                <a:spcPts val="180"/>
              </a:spcBef>
              <a:spcAft>
                <a:spcPts val="0"/>
              </a:spcAft>
              <a:buClr>
                <a:schemeClr val="dk1"/>
              </a:buClr>
              <a:buSzPts val="900"/>
              <a:buNone/>
              <a:defRPr sz="900"/>
            </a:lvl4pPr>
            <a:lvl5pPr indent="-228600" lvl="4" marL="2286000" rtl="0" algn="l">
              <a:spcBef>
                <a:spcPts val="180"/>
              </a:spcBef>
              <a:spcAft>
                <a:spcPts val="0"/>
              </a:spcAft>
              <a:buClr>
                <a:schemeClr val="dk1"/>
              </a:buClr>
              <a:buSzPts val="900"/>
              <a:buNone/>
              <a:defRPr sz="900"/>
            </a:lvl5pPr>
            <a:lvl6pPr indent="-228600" lvl="5" marL="2743200" rtl="0" algn="l">
              <a:spcBef>
                <a:spcPts val="180"/>
              </a:spcBef>
              <a:spcAft>
                <a:spcPts val="0"/>
              </a:spcAft>
              <a:buClr>
                <a:schemeClr val="dk1"/>
              </a:buClr>
              <a:buSzPts val="900"/>
              <a:buNone/>
              <a:defRPr sz="900"/>
            </a:lvl6pPr>
            <a:lvl7pPr indent="-228600" lvl="6" marL="3200400" rtl="0" algn="l">
              <a:spcBef>
                <a:spcPts val="180"/>
              </a:spcBef>
              <a:spcAft>
                <a:spcPts val="0"/>
              </a:spcAft>
              <a:buClr>
                <a:schemeClr val="dk1"/>
              </a:buClr>
              <a:buSzPts val="900"/>
              <a:buNone/>
              <a:defRPr sz="900"/>
            </a:lvl7pPr>
            <a:lvl8pPr indent="-228600" lvl="7" marL="3657600" rtl="0" algn="l">
              <a:spcBef>
                <a:spcPts val="180"/>
              </a:spcBef>
              <a:spcAft>
                <a:spcPts val="0"/>
              </a:spcAft>
              <a:buClr>
                <a:schemeClr val="dk1"/>
              </a:buClr>
              <a:buSzPts val="900"/>
              <a:buNone/>
              <a:defRPr sz="900"/>
            </a:lvl8pPr>
            <a:lvl9pPr indent="-228600" lvl="8" marL="4114800" rtl="0" algn="l">
              <a:spcBef>
                <a:spcPts val="180"/>
              </a:spcBef>
              <a:spcAft>
                <a:spcPts val="0"/>
              </a:spcAft>
              <a:buClr>
                <a:schemeClr val="dk1"/>
              </a:buClr>
              <a:buSzPts val="900"/>
              <a:buNone/>
              <a:defRPr sz="900"/>
            </a:lvl9pPr>
          </a:lstStyle>
          <a:p/>
        </p:txBody>
      </p:sp>
      <p:sp>
        <p:nvSpPr>
          <p:cNvPr id="151" name="Google Shape;151;g137906b9688_0_171"/>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2" name="Google Shape;152;g137906b9688_0_171"/>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3" name="Google Shape;153;g137906b9688_0_171"/>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E7A39E"/>
                </a:solidFill>
              </a:defRPr>
            </a:lvl1pPr>
            <a:lvl2pPr indent="0" lvl="1" marL="0" rtl="0" algn="r">
              <a:spcBef>
                <a:spcPts val="0"/>
              </a:spcBef>
              <a:buNone/>
              <a:defRPr>
                <a:solidFill>
                  <a:srgbClr val="E7A39E"/>
                </a:solidFill>
              </a:defRPr>
            </a:lvl2pPr>
            <a:lvl3pPr indent="0" lvl="2" marL="0" rtl="0" algn="r">
              <a:spcBef>
                <a:spcPts val="0"/>
              </a:spcBef>
              <a:buNone/>
              <a:defRPr>
                <a:solidFill>
                  <a:srgbClr val="E7A39E"/>
                </a:solidFill>
              </a:defRPr>
            </a:lvl3pPr>
            <a:lvl4pPr indent="0" lvl="3" marL="0" rtl="0" algn="r">
              <a:spcBef>
                <a:spcPts val="0"/>
              </a:spcBef>
              <a:buNone/>
              <a:defRPr>
                <a:solidFill>
                  <a:srgbClr val="E7A39E"/>
                </a:solidFill>
              </a:defRPr>
            </a:lvl4pPr>
            <a:lvl5pPr indent="0" lvl="4" marL="0" rtl="0" algn="r">
              <a:spcBef>
                <a:spcPts val="0"/>
              </a:spcBef>
              <a:buNone/>
              <a:defRPr>
                <a:solidFill>
                  <a:srgbClr val="E7A39E"/>
                </a:solidFill>
              </a:defRPr>
            </a:lvl5pPr>
            <a:lvl6pPr indent="0" lvl="5" marL="0" rtl="0" algn="r">
              <a:spcBef>
                <a:spcPts val="0"/>
              </a:spcBef>
              <a:buNone/>
              <a:defRPr>
                <a:solidFill>
                  <a:srgbClr val="E7A39E"/>
                </a:solidFill>
              </a:defRPr>
            </a:lvl6pPr>
            <a:lvl7pPr indent="0" lvl="6" marL="0" rtl="0" algn="r">
              <a:spcBef>
                <a:spcPts val="0"/>
              </a:spcBef>
              <a:buNone/>
              <a:defRPr>
                <a:solidFill>
                  <a:srgbClr val="E7A39E"/>
                </a:solidFill>
              </a:defRPr>
            </a:lvl7pPr>
            <a:lvl8pPr indent="0" lvl="7" marL="0" rtl="0" algn="r">
              <a:spcBef>
                <a:spcPts val="0"/>
              </a:spcBef>
              <a:buNone/>
              <a:defRPr>
                <a:solidFill>
                  <a:srgbClr val="E7A39E"/>
                </a:solidFill>
              </a:defRPr>
            </a:lvl8pPr>
            <a:lvl9pPr indent="0" lvl="8" marL="0" rtl="0" algn="r">
              <a:spcBef>
                <a:spcPts val="0"/>
              </a:spcBef>
              <a:buNone/>
              <a:defRPr>
                <a:solidFill>
                  <a:srgbClr val="E7A39E"/>
                </a:solidFill>
              </a:defRPr>
            </a:lvl9pPr>
          </a:lstStyle>
          <a:p>
            <a:pPr indent="0" lvl="0" marL="0" rtl="0" algn="r">
              <a:spcBef>
                <a:spcPts val="0"/>
              </a:spcBef>
              <a:spcAft>
                <a:spcPts val="0"/>
              </a:spcAft>
              <a:buNone/>
            </a:pPr>
            <a:fld id="{00000000-1234-1234-1234-123412341234}" type="slidenum">
              <a:rPr lang="sv-SE"/>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ubrik och lodrät text" type="vertTx">
  <p:cSld name="VERTICAL_TEXT">
    <p:spTree>
      <p:nvGrpSpPr>
        <p:cNvPr id="154" name="Shape 154"/>
        <p:cNvGrpSpPr/>
        <p:nvPr/>
      </p:nvGrpSpPr>
      <p:grpSpPr>
        <a:xfrm>
          <a:off x="0" y="0"/>
          <a:ext cx="0" cy="0"/>
          <a:chOff x="0" y="0"/>
          <a:chExt cx="0" cy="0"/>
        </a:xfrm>
      </p:grpSpPr>
      <p:sp>
        <p:nvSpPr>
          <p:cNvPr id="155" name="Google Shape;155;g137906b9688_0_178"/>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lvl1pPr lvl="0" rtl="0" algn="ctr">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56" name="Google Shape;156;g137906b9688_0_178"/>
          <p:cNvSpPr txBox="1"/>
          <p:nvPr>
            <p:ph idx="1" type="body"/>
          </p:nvPr>
        </p:nvSpPr>
        <p:spPr>
          <a:xfrm rot="5400000">
            <a:off x="2874750" y="-1217400"/>
            <a:ext cx="3394500" cy="8229600"/>
          </a:xfrm>
          <a:prstGeom prst="rect">
            <a:avLst/>
          </a:prstGeom>
          <a:noFill/>
          <a:ln>
            <a:noFill/>
          </a:ln>
        </p:spPr>
        <p:txBody>
          <a:bodyPr anchorCtr="0" anchor="t" bIns="45700" lIns="91425" spcFirstLastPara="1" rIns="91425" wrap="square" tIns="45700">
            <a:normAutofit/>
          </a:bodyPr>
          <a:lstStyle>
            <a:lvl1pPr indent="-342900" lvl="0" marL="457200" rtl="0" algn="l">
              <a:spcBef>
                <a:spcPts val="360"/>
              </a:spcBef>
              <a:spcAft>
                <a:spcPts val="0"/>
              </a:spcAft>
              <a:buClr>
                <a:schemeClr val="dk1"/>
              </a:buClr>
              <a:buSzPts val="1800"/>
              <a:buChar char="•"/>
              <a:defRPr/>
            </a:lvl1pPr>
            <a:lvl2pPr indent="-342900" lvl="1" marL="914400" rtl="0" algn="l">
              <a:spcBef>
                <a:spcPts val="360"/>
              </a:spcBef>
              <a:spcAft>
                <a:spcPts val="0"/>
              </a:spcAft>
              <a:buClr>
                <a:schemeClr val="dk1"/>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157" name="Google Shape;157;g137906b9688_0_178"/>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8" name="Google Shape;158;g137906b9688_0_178"/>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9" name="Google Shape;159;g137906b9688_0_178"/>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E7A39E"/>
                </a:solidFill>
              </a:defRPr>
            </a:lvl1pPr>
            <a:lvl2pPr indent="0" lvl="1" marL="0" rtl="0" algn="r">
              <a:spcBef>
                <a:spcPts val="0"/>
              </a:spcBef>
              <a:buNone/>
              <a:defRPr>
                <a:solidFill>
                  <a:srgbClr val="E7A39E"/>
                </a:solidFill>
              </a:defRPr>
            </a:lvl2pPr>
            <a:lvl3pPr indent="0" lvl="2" marL="0" rtl="0" algn="r">
              <a:spcBef>
                <a:spcPts val="0"/>
              </a:spcBef>
              <a:buNone/>
              <a:defRPr>
                <a:solidFill>
                  <a:srgbClr val="E7A39E"/>
                </a:solidFill>
              </a:defRPr>
            </a:lvl3pPr>
            <a:lvl4pPr indent="0" lvl="3" marL="0" rtl="0" algn="r">
              <a:spcBef>
                <a:spcPts val="0"/>
              </a:spcBef>
              <a:buNone/>
              <a:defRPr>
                <a:solidFill>
                  <a:srgbClr val="E7A39E"/>
                </a:solidFill>
              </a:defRPr>
            </a:lvl4pPr>
            <a:lvl5pPr indent="0" lvl="4" marL="0" rtl="0" algn="r">
              <a:spcBef>
                <a:spcPts val="0"/>
              </a:spcBef>
              <a:buNone/>
              <a:defRPr>
                <a:solidFill>
                  <a:srgbClr val="E7A39E"/>
                </a:solidFill>
              </a:defRPr>
            </a:lvl5pPr>
            <a:lvl6pPr indent="0" lvl="5" marL="0" rtl="0" algn="r">
              <a:spcBef>
                <a:spcPts val="0"/>
              </a:spcBef>
              <a:buNone/>
              <a:defRPr>
                <a:solidFill>
                  <a:srgbClr val="E7A39E"/>
                </a:solidFill>
              </a:defRPr>
            </a:lvl6pPr>
            <a:lvl7pPr indent="0" lvl="6" marL="0" rtl="0" algn="r">
              <a:spcBef>
                <a:spcPts val="0"/>
              </a:spcBef>
              <a:buNone/>
              <a:defRPr>
                <a:solidFill>
                  <a:srgbClr val="E7A39E"/>
                </a:solidFill>
              </a:defRPr>
            </a:lvl7pPr>
            <a:lvl8pPr indent="0" lvl="7" marL="0" rtl="0" algn="r">
              <a:spcBef>
                <a:spcPts val="0"/>
              </a:spcBef>
              <a:buNone/>
              <a:defRPr>
                <a:solidFill>
                  <a:srgbClr val="E7A39E"/>
                </a:solidFill>
              </a:defRPr>
            </a:lvl8pPr>
            <a:lvl9pPr indent="0" lvl="8" marL="0" rtl="0" algn="r">
              <a:spcBef>
                <a:spcPts val="0"/>
              </a:spcBef>
              <a:buNone/>
              <a:defRPr>
                <a:solidFill>
                  <a:srgbClr val="E7A39E"/>
                </a:solidFill>
              </a:defRPr>
            </a:lvl9pPr>
          </a:lstStyle>
          <a:p>
            <a:pPr indent="0" lvl="0" marL="0" rtl="0" algn="r">
              <a:spcBef>
                <a:spcPts val="0"/>
              </a:spcBef>
              <a:spcAft>
                <a:spcPts val="0"/>
              </a:spcAft>
              <a:buNone/>
            </a:pPr>
            <a:fld id="{00000000-1234-1234-1234-123412341234}" type="slidenum">
              <a:rPr lang="sv-SE"/>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Lodrät rubrik och text" type="vertTitleAndTx">
  <p:cSld name="VERTICAL_TITLE_AND_VERTICAL_TEXT">
    <p:spTree>
      <p:nvGrpSpPr>
        <p:cNvPr id="160" name="Shape 160"/>
        <p:cNvGrpSpPr/>
        <p:nvPr/>
      </p:nvGrpSpPr>
      <p:grpSpPr>
        <a:xfrm>
          <a:off x="0" y="0"/>
          <a:ext cx="0" cy="0"/>
          <a:chOff x="0" y="0"/>
          <a:chExt cx="0" cy="0"/>
        </a:xfrm>
      </p:grpSpPr>
      <p:sp>
        <p:nvSpPr>
          <p:cNvPr id="161" name="Google Shape;161;g137906b9688_0_184"/>
          <p:cNvSpPr txBox="1"/>
          <p:nvPr>
            <p:ph type="title"/>
          </p:nvPr>
        </p:nvSpPr>
        <p:spPr>
          <a:xfrm rot="5400000">
            <a:off x="5463750" y="1371629"/>
            <a:ext cx="4388700" cy="2057400"/>
          </a:xfrm>
          <a:prstGeom prst="rect">
            <a:avLst/>
          </a:prstGeom>
          <a:noFill/>
          <a:ln>
            <a:noFill/>
          </a:ln>
        </p:spPr>
        <p:txBody>
          <a:bodyPr anchorCtr="0" anchor="ctr" bIns="45700" lIns="91425" spcFirstLastPara="1" rIns="91425" wrap="square" tIns="45700">
            <a:normAutofit/>
          </a:bodyPr>
          <a:lstStyle>
            <a:lvl1pPr lvl="0" rtl="0" algn="ctr">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62" name="Google Shape;162;g137906b9688_0_184"/>
          <p:cNvSpPr txBox="1"/>
          <p:nvPr>
            <p:ph idx="1" type="body"/>
          </p:nvPr>
        </p:nvSpPr>
        <p:spPr>
          <a:xfrm rot="5400000">
            <a:off x="1272750" y="-609572"/>
            <a:ext cx="4388700" cy="6019800"/>
          </a:xfrm>
          <a:prstGeom prst="rect">
            <a:avLst/>
          </a:prstGeom>
          <a:noFill/>
          <a:ln>
            <a:noFill/>
          </a:ln>
        </p:spPr>
        <p:txBody>
          <a:bodyPr anchorCtr="0" anchor="t" bIns="45700" lIns="91425" spcFirstLastPara="1" rIns="91425" wrap="square" tIns="45700">
            <a:normAutofit/>
          </a:bodyPr>
          <a:lstStyle>
            <a:lvl1pPr indent="-342900" lvl="0" marL="457200" rtl="0" algn="l">
              <a:spcBef>
                <a:spcPts val="360"/>
              </a:spcBef>
              <a:spcAft>
                <a:spcPts val="0"/>
              </a:spcAft>
              <a:buClr>
                <a:schemeClr val="dk1"/>
              </a:buClr>
              <a:buSzPts val="1800"/>
              <a:buChar char="•"/>
              <a:defRPr/>
            </a:lvl1pPr>
            <a:lvl2pPr indent="-342900" lvl="1" marL="914400" rtl="0" algn="l">
              <a:spcBef>
                <a:spcPts val="360"/>
              </a:spcBef>
              <a:spcAft>
                <a:spcPts val="0"/>
              </a:spcAft>
              <a:buClr>
                <a:schemeClr val="dk1"/>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163" name="Google Shape;163;g137906b9688_0_184"/>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64" name="Google Shape;164;g137906b9688_0_184"/>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65" name="Google Shape;165;g137906b9688_0_184"/>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solidFill>
                  <a:srgbClr val="E7A39E"/>
                </a:solidFill>
              </a:defRPr>
            </a:lvl1pPr>
            <a:lvl2pPr indent="0" lvl="1" marL="0" rtl="0" algn="r">
              <a:spcBef>
                <a:spcPts val="0"/>
              </a:spcBef>
              <a:buNone/>
              <a:defRPr>
                <a:solidFill>
                  <a:srgbClr val="E7A39E"/>
                </a:solidFill>
              </a:defRPr>
            </a:lvl2pPr>
            <a:lvl3pPr indent="0" lvl="2" marL="0" rtl="0" algn="r">
              <a:spcBef>
                <a:spcPts val="0"/>
              </a:spcBef>
              <a:buNone/>
              <a:defRPr>
                <a:solidFill>
                  <a:srgbClr val="E7A39E"/>
                </a:solidFill>
              </a:defRPr>
            </a:lvl3pPr>
            <a:lvl4pPr indent="0" lvl="3" marL="0" rtl="0" algn="r">
              <a:spcBef>
                <a:spcPts val="0"/>
              </a:spcBef>
              <a:buNone/>
              <a:defRPr>
                <a:solidFill>
                  <a:srgbClr val="E7A39E"/>
                </a:solidFill>
              </a:defRPr>
            </a:lvl4pPr>
            <a:lvl5pPr indent="0" lvl="4" marL="0" rtl="0" algn="r">
              <a:spcBef>
                <a:spcPts val="0"/>
              </a:spcBef>
              <a:buNone/>
              <a:defRPr>
                <a:solidFill>
                  <a:srgbClr val="E7A39E"/>
                </a:solidFill>
              </a:defRPr>
            </a:lvl5pPr>
            <a:lvl6pPr indent="0" lvl="5" marL="0" rtl="0" algn="r">
              <a:spcBef>
                <a:spcPts val="0"/>
              </a:spcBef>
              <a:buNone/>
              <a:defRPr>
                <a:solidFill>
                  <a:srgbClr val="E7A39E"/>
                </a:solidFill>
              </a:defRPr>
            </a:lvl6pPr>
            <a:lvl7pPr indent="0" lvl="6" marL="0" rtl="0" algn="r">
              <a:spcBef>
                <a:spcPts val="0"/>
              </a:spcBef>
              <a:buNone/>
              <a:defRPr>
                <a:solidFill>
                  <a:srgbClr val="E7A39E"/>
                </a:solidFill>
              </a:defRPr>
            </a:lvl7pPr>
            <a:lvl8pPr indent="0" lvl="7" marL="0" rtl="0" algn="r">
              <a:spcBef>
                <a:spcPts val="0"/>
              </a:spcBef>
              <a:buNone/>
              <a:defRPr>
                <a:solidFill>
                  <a:srgbClr val="E7A39E"/>
                </a:solidFill>
              </a:defRPr>
            </a:lvl8pPr>
            <a:lvl9pPr indent="0" lvl="8" marL="0" rtl="0" algn="r">
              <a:spcBef>
                <a:spcPts val="0"/>
              </a:spcBef>
              <a:buNone/>
              <a:defRPr>
                <a:solidFill>
                  <a:srgbClr val="E7A39E"/>
                </a:solidFill>
              </a:defRPr>
            </a:lvl9pPr>
          </a:lstStyle>
          <a:p>
            <a:pPr indent="0" lvl="0" marL="0" rtl="0" algn="r">
              <a:spcBef>
                <a:spcPts val="0"/>
              </a:spcBef>
              <a:spcAft>
                <a:spcPts val="0"/>
              </a:spcAft>
              <a:buNone/>
            </a:pPr>
            <a:fld id="{00000000-1234-1234-1234-123412341234}" type="slidenum">
              <a:rPr lang="sv-SE"/>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theme" Target="../theme/theme1.xml"/><Relationship Id="rId10" Type="http://schemas.openxmlformats.org/officeDocument/2006/relationships/slideLayout" Target="../slideLayouts/slideLayout10.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0.xml"/><Relationship Id="rId10" Type="http://schemas.openxmlformats.org/officeDocument/2006/relationships/slideLayout" Target="../slideLayouts/slideLayout19.xml"/><Relationship Id="rId13" Type="http://schemas.openxmlformats.org/officeDocument/2006/relationships/theme" Target="../theme/theme2.xml"/><Relationship Id="rId12" Type="http://schemas.openxmlformats.org/officeDocument/2006/relationships/slideLayout" Target="../slideLayouts/slideLayout21.xml"/><Relationship Id="rId1" Type="http://schemas.openxmlformats.org/officeDocument/2006/relationships/image" Target="../media/image2.png"/><Relationship Id="rId2" Type="http://schemas.openxmlformats.org/officeDocument/2006/relationships/slideLayout" Target="../slideLayouts/slideLayout11.xml"/><Relationship Id="rId3" Type="http://schemas.openxmlformats.org/officeDocument/2006/relationships/slideLayout" Target="../slideLayouts/slideLayout12.xml"/><Relationship Id="rId4" Type="http://schemas.openxmlformats.org/officeDocument/2006/relationships/slideLayout" Target="../slideLayouts/slideLayout13.xml"/><Relationship Id="rId9" Type="http://schemas.openxmlformats.org/officeDocument/2006/relationships/slideLayout" Target="../slideLayouts/slideLayout18.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0"/>
          <p:cNvSpPr txBox="1"/>
          <p:nvPr>
            <p:ph idx="1" type="body"/>
          </p:nvPr>
        </p:nvSpPr>
        <p:spPr>
          <a:xfrm>
            <a:off x="612648" y="1352550"/>
            <a:ext cx="8153400" cy="3242310"/>
          </a:xfrm>
          <a:prstGeom prst="rect">
            <a:avLst/>
          </a:prstGeom>
          <a:noFill/>
          <a:ln>
            <a:noFill/>
          </a:ln>
        </p:spPr>
        <p:txBody>
          <a:bodyPr anchorCtr="0" anchor="t" bIns="45700" lIns="91425" spcFirstLastPara="1" rIns="91425" wrap="square" tIns="45700">
            <a:normAutofit/>
          </a:bodyPr>
          <a:lstStyle>
            <a:lvl1pPr indent="-339090" lvl="0" marL="457200" marR="0" rtl="0" algn="l">
              <a:lnSpc>
                <a:spcPct val="100000"/>
              </a:lnSpc>
              <a:spcBef>
                <a:spcPts val="700"/>
              </a:spcBef>
              <a:spcAft>
                <a:spcPts val="0"/>
              </a:spcAft>
              <a:buClr>
                <a:schemeClr val="accent2"/>
              </a:buClr>
              <a:buSzPts val="1740"/>
              <a:buFont typeface="Noto Sans Symbols"/>
              <a:buChar char="◻"/>
              <a:defRPr b="0" i="0" sz="2900" u="none" cap="none" strike="noStrike">
                <a:solidFill>
                  <a:schemeClr val="dk1"/>
                </a:solidFill>
                <a:latin typeface="Twentieth Century"/>
                <a:ea typeface="Twentieth Century"/>
                <a:cs typeface="Twentieth Century"/>
                <a:sym typeface="Twentieth Century"/>
              </a:defRPr>
            </a:lvl1pPr>
            <a:lvl2pPr indent="-344169" lvl="1" marL="914400" marR="0" rtl="0" algn="l">
              <a:lnSpc>
                <a:spcPct val="100000"/>
              </a:lnSpc>
              <a:spcBef>
                <a:spcPts val="550"/>
              </a:spcBef>
              <a:spcAft>
                <a:spcPts val="0"/>
              </a:spcAft>
              <a:buClr>
                <a:schemeClr val="accent1"/>
              </a:buClr>
              <a:buSzPts val="1820"/>
              <a:buFont typeface="Noto Sans Symbols"/>
              <a:buChar char="🞑"/>
              <a:defRPr b="0" i="0" sz="2600" u="none" cap="none" strike="noStrike">
                <a:solidFill>
                  <a:schemeClr val="dk1"/>
                </a:solidFill>
                <a:latin typeface="Twentieth Century"/>
                <a:ea typeface="Twentieth Century"/>
                <a:cs typeface="Twentieth Century"/>
                <a:sym typeface="Twentieth Century"/>
              </a:defRPr>
            </a:lvl2pPr>
            <a:lvl3pPr indent="-338137" lvl="2" marL="1371600" marR="0" rtl="0" algn="l">
              <a:lnSpc>
                <a:spcPct val="100000"/>
              </a:lnSpc>
              <a:spcBef>
                <a:spcPts val="500"/>
              </a:spcBef>
              <a:spcAft>
                <a:spcPts val="0"/>
              </a:spcAft>
              <a:buClr>
                <a:schemeClr val="accent2"/>
              </a:buClr>
              <a:buSzPts val="1725"/>
              <a:buFont typeface="Noto Sans Symbols"/>
              <a:buChar char="■"/>
              <a:defRPr b="0" i="0" sz="2300" u="none" cap="none" strike="noStrike">
                <a:solidFill>
                  <a:schemeClr val="dk1"/>
                </a:solidFill>
                <a:latin typeface="Twentieth Century"/>
                <a:ea typeface="Twentieth Century"/>
                <a:cs typeface="Twentieth Century"/>
                <a:sym typeface="Twentieth Century"/>
              </a:defRPr>
            </a:lvl3pPr>
            <a:lvl4pPr indent="-323850" lvl="3" marL="1828800" marR="0" rtl="0" algn="l">
              <a:lnSpc>
                <a:spcPct val="100000"/>
              </a:lnSpc>
              <a:spcBef>
                <a:spcPts val="400"/>
              </a:spcBef>
              <a:spcAft>
                <a:spcPts val="0"/>
              </a:spcAft>
              <a:buClr>
                <a:schemeClr val="accent3"/>
              </a:buClr>
              <a:buSzPts val="1500"/>
              <a:buFont typeface="Noto Sans Symbols"/>
              <a:buChar char="■"/>
              <a:defRPr b="0" i="0" sz="2000" u="none" cap="none" strike="noStrike">
                <a:solidFill>
                  <a:schemeClr val="dk1"/>
                </a:solidFill>
                <a:latin typeface="Twentieth Century"/>
                <a:ea typeface="Twentieth Century"/>
                <a:cs typeface="Twentieth Century"/>
                <a:sym typeface="Twentieth Century"/>
              </a:defRPr>
            </a:lvl4pPr>
            <a:lvl5pPr indent="-311150" lvl="4" marL="2286000" marR="0" rtl="0" algn="l">
              <a:lnSpc>
                <a:spcPct val="100000"/>
              </a:lnSpc>
              <a:spcBef>
                <a:spcPts val="400"/>
              </a:spcBef>
              <a:spcAft>
                <a:spcPts val="0"/>
              </a:spcAft>
              <a:buClr>
                <a:schemeClr val="accent4"/>
              </a:buClr>
              <a:buSzPts val="1300"/>
              <a:buFont typeface="Noto Sans Symbols"/>
              <a:buChar char="■"/>
              <a:defRPr b="0" i="0" sz="2000" u="none" cap="none" strike="noStrike">
                <a:solidFill>
                  <a:schemeClr val="dk1"/>
                </a:solidFill>
                <a:latin typeface="Twentieth Century"/>
                <a:ea typeface="Twentieth Century"/>
                <a:cs typeface="Twentieth Century"/>
                <a:sym typeface="Twentieth Century"/>
              </a:defRPr>
            </a:lvl5pPr>
            <a:lvl6pPr indent="-228600" lvl="5" marL="2743200" marR="0" rtl="0" algn="l">
              <a:lnSpc>
                <a:spcPct val="100000"/>
              </a:lnSpc>
              <a:spcBef>
                <a:spcPts val="360"/>
              </a:spcBef>
              <a:spcAft>
                <a:spcPts val="0"/>
              </a:spcAft>
              <a:buClr>
                <a:schemeClr val="accent1"/>
              </a:buClr>
              <a:buSzPts val="1800"/>
              <a:buFont typeface="Noto Sans Symbols"/>
              <a:buNone/>
              <a:defRPr b="0" i="0" sz="1800" u="none" cap="none" strike="noStrike">
                <a:solidFill>
                  <a:schemeClr val="dk1"/>
                </a:solidFill>
                <a:latin typeface="Twentieth Century"/>
                <a:ea typeface="Twentieth Century"/>
                <a:cs typeface="Twentieth Century"/>
                <a:sym typeface="Twentieth Century"/>
              </a:defRPr>
            </a:lvl6pPr>
            <a:lvl7pPr indent="-342900" lvl="6" marL="3200400" marR="0" rtl="0" algn="l">
              <a:lnSpc>
                <a:spcPct val="100000"/>
              </a:lnSpc>
              <a:spcBef>
                <a:spcPts val="360"/>
              </a:spcBef>
              <a:spcAft>
                <a:spcPts val="0"/>
              </a:spcAft>
              <a:buClr>
                <a:schemeClr val="accent2"/>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7pPr>
            <a:lvl8pPr indent="-342900" lvl="7" marL="3657600" marR="0" rtl="0" algn="l">
              <a:lnSpc>
                <a:spcPct val="100000"/>
              </a:lnSpc>
              <a:spcBef>
                <a:spcPts val="360"/>
              </a:spcBef>
              <a:spcAft>
                <a:spcPts val="0"/>
              </a:spcAft>
              <a:buClr>
                <a:schemeClr val="accent3"/>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8pPr>
            <a:lvl9pPr indent="-342900" lvl="8" marL="4114800" marR="0" rtl="0" algn="l">
              <a:lnSpc>
                <a:spcPct val="100000"/>
              </a:lnSpc>
              <a:spcBef>
                <a:spcPts val="360"/>
              </a:spcBef>
              <a:spcAft>
                <a:spcPts val="0"/>
              </a:spcAft>
              <a:buClr>
                <a:schemeClr val="accent4"/>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9pPr>
          </a:lstStyle>
          <a:p/>
        </p:txBody>
      </p:sp>
      <p:sp>
        <p:nvSpPr>
          <p:cNvPr id="11" name="Google Shape;11;p20"/>
          <p:cNvSpPr txBox="1"/>
          <p:nvPr>
            <p:ph idx="10" type="dt"/>
          </p:nvPr>
        </p:nvSpPr>
        <p:spPr>
          <a:xfrm>
            <a:off x="6096000" y="4686300"/>
            <a:ext cx="2667000" cy="273844"/>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chemeClr val="dk2"/>
                </a:solidFill>
                <a:latin typeface="Twentieth Century"/>
                <a:ea typeface="Twentieth Century"/>
                <a:cs typeface="Twentieth Century"/>
                <a:sym typeface="Twentieth Century"/>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12" name="Google Shape;12;p20"/>
          <p:cNvSpPr txBox="1"/>
          <p:nvPr>
            <p:ph idx="11" type="ftr"/>
          </p:nvPr>
        </p:nvSpPr>
        <p:spPr>
          <a:xfrm>
            <a:off x="609601" y="4686155"/>
            <a:ext cx="5421083" cy="273844"/>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400" u="none" cap="none" strike="noStrike">
                <a:solidFill>
                  <a:schemeClr val="dk2"/>
                </a:solidFill>
                <a:latin typeface="Twentieth Century"/>
                <a:ea typeface="Twentieth Century"/>
                <a:cs typeface="Twentieth Century"/>
                <a:sym typeface="Twentieth Century"/>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13" name="Google Shape;13;p20"/>
          <p:cNvSpPr/>
          <p:nvPr/>
        </p:nvSpPr>
        <p:spPr>
          <a:xfrm>
            <a:off x="0" y="1095170"/>
            <a:ext cx="9144000" cy="24003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14" name="Google Shape;14;p20"/>
          <p:cNvSpPr/>
          <p:nvPr/>
        </p:nvSpPr>
        <p:spPr>
          <a:xfrm>
            <a:off x="0" y="1129460"/>
            <a:ext cx="533400" cy="17145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15" name="Google Shape;15;p20"/>
          <p:cNvSpPr/>
          <p:nvPr/>
        </p:nvSpPr>
        <p:spPr>
          <a:xfrm>
            <a:off x="590550" y="1129460"/>
            <a:ext cx="8553450" cy="17145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16" name="Google Shape;16;p20"/>
          <p:cNvSpPr txBox="1"/>
          <p:nvPr>
            <p:ph idx="12" type="sldNum"/>
          </p:nvPr>
        </p:nvSpPr>
        <p:spPr>
          <a:xfrm>
            <a:off x="0" y="1123507"/>
            <a:ext cx="533400" cy="183357"/>
          </a:xfrm>
          <a:prstGeom prst="rect">
            <a:avLst/>
          </a:prstGeom>
          <a:noFill/>
          <a:ln>
            <a:noFill/>
          </a:ln>
        </p:spPr>
        <p:txBody>
          <a:bodyPr anchorCtr="0" anchor="ctr" bIns="45700" lIns="91425" spcFirstLastPara="1" rIns="91425" wrap="square" tIns="45700">
            <a:normAutofit/>
          </a:bodyPr>
          <a:lstStyle>
            <a:lvl1pPr indent="0" lvl="0" marL="0" marR="0" rtl="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1pPr>
            <a:lvl2pPr indent="0" lvl="1" marL="0" marR="0" rtl="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2pPr>
            <a:lvl3pPr indent="0" lvl="2" marL="0" marR="0" rtl="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3pPr>
            <a:lvl4pPr indent="0" lvl="3" marL="0" marR="0" rtl="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4pPr>
            <a:lvl5pPr indent="0" lvl="4" marL="0" marR="0" rtl="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5pPr>
            <a:lvl6pPr indent="0" lvl="5" marL="0" marR="0" rtl="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6pPr>
            <a:lvl7pPr indent="0" lvl="6" marL="0" marR="0" rtl="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7pPr>
            <a:lvl8pPr indent="0" lvl="7" marL="0" marR="0" rtl="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8pPr>
            <a:lvl9pPr indent="0" lvl="8" marL="0" marR="0" rtl="0" algn="ctr">
              <a:lnSpc>
                <a:spcPct val="100000"/>
              </a:lnSpc>
              <a:spcBef>
                <a:spcPts val="0"/>
              </a:spcBef>
              <a:spcAft>
                <a:spcPts val="0"/>
              </a:spcAft>
              <a:buClr>
                <a:srgbClr val="000000"/>
              </a:buClr>
              <a:buSzPts val="1400"/>
              <a:buFont typeface="Arial"/>
              <a:buNone/>
              <a:defRPr b="1" i="0" sz="1400" u="none" cap="none" strike="noStrike">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sv-SE"/>
              <a:t>‹#›</a:t>
            </a:fld>
            <a:endParaRPr/>
          </a:p>
        </p:txBody>
      </p:sp>
      <p:sp>
        <p:nvSpPr>
          <p:cNvPr id="17" name="Google Shape;17;p20"/>
          <p:cNvSpPr txBox="1"/>
          <p:nvPr>
            <p:ph type="title"/>
          </p:nvPr>
        </p:nvSpPr>
        <p:spPr>
          <a:xfrm>
            <a:off x="609600" y="118110"/>
            <a:ext cx="8153400" cy="1005840"/>
          </a:xfrm>
          <a:prstGeom prst="rect">
            <a:avLst/>
          </a:prstGeom>
          <a:noFill/>
          <a:ln>
            <a:noFill/>
          </a:ln>
        </p:spPr>
        <p:txBody>
          <a:bodyPr anchorCtr="0" anchor="b" bIns="45700" lIns="91425" spcFirstLastPara="1" rIns="91425" wrap="square" tIns="45700">
            <a:normAutofit/>
          </a:bodyPr>
          <a:lstStyle>
            <a:lvl1pPr lvl="0" marR="0" rtl="0" algn="l">
              <a:lnSpc>
                <a:spcPct val="100000"/>
              </a:lnSpc>
              <a:spcBef>
                <a:spcPts val="0"/>
              </a:spcBef>
              <a:spcAft>
                <a:spcPts val="0"/>
              </a:spcAft>
              <a:buClr>
                <a:schemeClr val="dk2"/>
              </a:buClr>
              <a:buSzPts val="4200"/>
              <a:buFont typeface="Twentieth Century"/>
              <a:buNone/>
              <a:defRPr b="0" i="0" sz="4200" u="none" cap="none" strike="noStrike">
                <a:solidFill>
                  <a:schemeClr val="dk2"/>
                </a:solidFill>
                <a:latin typeface="Twentieth Century"/>
                <a:ea typeface="Twentieth Century"/>
                <a:cs typeface="Twentieth Century"/>
                <a:sym typeface="Twentieth Century"/>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1" name="Shape 91"/>
        <p:cNvGrpSpPr/>
        <p:nvPr/>
      </p:nvGrpSpPr>
      <p:grpSpPr>
        <a:xfrm>
          <a:off x="0" y="0"/>
          <a:ext cx="0" cy="0"/>
          <a:chOff x="0" y="0"/>
          <a:chExt cx="0" cy="0"/>
        </a:xfrm>
      </p:grpSpPr>
      <p:sp>
        <p:nvSpPr>
          <p:cNvPr id="92" name="Google Shape;92;g137906b9688_0_115"/>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Open Sans ExtraBold"/>
              <a:buNone/>
              <a:defRPr b="0" i="0" sz="4400" u="none" cap="none" strike="noStrike">
                <a:solidFill>
                  <a:schemeClr val="dk1"/>
                </a:solidFill>
                <a:latin typeface="Open Sans ExtraBold"/>
                <a:ea typeface="Open Sans ExtraBold"/>
                <a:cs typeface="Open Sans ExtraBold"/>
                <a:sym typeface="Open Sans ExtraBold"/>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93" name="Google Shape;93;g137906b9688_0_115"/>
          <p:cNvSpPr txBox="1"/>
          <p:nvPr>
            <p:ph idx="1" type="body"/>
          </p:nvPr>
        </p:nvSpPr>
        <p:spPr>
          <a:xfrm>
            <a:off x="457200" y="1200150"/>
            <a:ext cx="8229600" cy="3394500"/>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Open Sans"/>
                <a:ea typeface="Open Sans"/>
                <a:cs typeface="Open Sans"/>
                <a:sym typeface="Open Sans"/>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Open Sans"/>
                <a:ea typeface="Open Sans"/>
                <a:cs typeface="Open Sans"/>
                <a:sym typeface="Open Sans"/>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Open Sans"/>
                <a:ea typeface="Open Sans"/>
                <a:cs typeface="Open Sans"/>
                <a:sym typeface="Open Sans"/>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Open Sans"/>
                <a:ea typeface="Open Sans"/>
                <a:cs typeface="Open Sans"/>
                <a:sym typeface="Open Sans"/>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Open Sans"/>
                <a:ea typeface="Open Sans"/>
                <a:cs typeface="Open Sans"/>
                <a:sym typeface="Open Sans"/>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Open Sans"/>
                <a:ea typeface="Open Sans"/>
                <a:cs typeface="Open Sans"/>
                <a:sym typeface="Open Sans"/>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Open Sans"/>
                <a:ea typeface="Open Sans"/>
                <a:cs typeface="Open Sans"/>
                <a:sym typeface="Open Sans"/>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Open Sans"/>
                <a:ea typeface="Open Sans"/>
                <a:cs typeface="Open Sans"/>
                <a:sym typeface="Open Sans"/>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Open Sans"/>
                <a:ea typeface="Open Sans"/>
                <a:cs typeface="Open Sans"/>
                <a:sym typeface="Open Sans"/>
              </a:defRPr>
            </a:lvl9pPr>
          </a:lstStyle>
          <a:p/>
        </p:txBody>
      </p:sp>
      <p:sp>
        <p:nvSpPr>
          <p:cNvPr id="94" name="Google Shape;94;g137906b9688_0_115"/>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E7A39E"/>
                </a:solidFill>
                <a:latin typeface="Open Sans"/>
                <a:ea typeface="Open Sans"/>
                <a:cs typeface="Open Sans"/>
                <a:sym typeface="Open Sans"/>
              </a:defRPr>
            </a:lvl1pPr>
            <a:lvl2pPr lvl="1" marR="0" rtl="0" algn="l">
              <a:spcBef>
                <a:spcPts val="0"/>
              </a:spcBef>
              <a:spcAft>
                <a:spcPts val="0"/>
              </a:spcAft>
              <a:buSzPts val="1400"/>
              <a:buNone/>
              <a:defRPr b="0" i="0" sz="1800" u="none" cap="none" strike="noStrike">
                <a:solidFill>
                  <a:schemeClr val="dk1"/>
                </a:solidFill>
                <a:latin typeface="Open Sans"/>
                <a:ea typeface="Open Sans"/>
                <a:cs typeface="Open Sans"/>
                <a:sym typeface="Open Sans"/>
              </a:defRPr>
            </a:lvl2pPr>
            <a:lvl3pPr lvl="2" marR="0" rtl="0" algn="l">
              <a:spcBef>
                <a:spcPts val="0"/>
              </a:spcBef>
              <a:spcAft>
                <a:spcPts val="0"/>
              </a:spcAft>
              <a:buSzPts val="1400"/>
              <a:buNone/>
              <a:defRPr b="0" i="0" sz="1800" u="none" cap="none" strike="noStrike">
                <a:solidFill>
                  <a:schemeClr val="dk1"/>
                </a:solidFill>
                <a:latin typeface="Open Sans"/>
                <a:ea typeface="Open Sans"/>
                <a:cs typeface="Open Sans"/>
                <a:sym typeface="Open Sans"/>
              </a:defRPr>
            </a:lvl3pPr>
            <a:lvl4pPr lvl="3" marR="0" rtl="0" algn="l">
              <a:spcBef>
                <a:spcPts val="0"/>
              </a:spcBef>
              <a:spcAft>
                <a:spcPts val="0"/>
              </a:spcAft>
              <a:buSzPts val="1400"/>
              <a:buNone/>
              <a:defRPr b="0" i="0" sz="1800" u="none" cap="none" strike="noStrike">
                <a:solidFill>
                  <a:schemeClr val="dk1"/>
                </a:solidFill>
                <a:latin typeface="Open Sans"/>
                <a:ea typeface="Open Sans"/>
                <a:cs typeface="Open Sans"/>
                <a:sym typeface="Open Sans"/>
              </a:defRPr>
            </a:lvl4pPr>
            <a:lvl5pPr lvl="4" marR="0" rtl="0" algn="l">
              <a:spcBef>
                <a:spcPts val="0"/>
              </a:spcBef>
              <a:spcAft>
                <a:spcPts val="0"/>
              </a:spcAft>
              <a:buSzPts val="1400"/>
              <a:buNone/>
              <a:defRPr b="0" i="0" sz="1800" u="none" cap="none" strike="noStrike">
                <a:solidFill>
                  <a:schemeClr val="dk1"/>
                </a:solidFill>
                <a:latin typeface="Open Sans"/>
                <a:ea typeface="Open Sans"/>
                <a:cs typeface="Open Sans"/>
                <a:sym typeface="Open Sans"/>
              </a:defRPr>
            </a:lvl5pPr>
            <a:lvl6pPr lvl="5" marR="0" rtl="0" algn="l">
              <a:spcBef>
                <a:spcPts val="0"/>
              </a:spcBef>
              <a:spcAft>
                <a:spcPts val="0"/>
              </a:spcAft>
              <a:buSzPts val="1400"/>
              <a:buNone/>
              <a:defRPr b="0" i="0" sz="1800" u="none" cap="none" strike="noStrike">
                <a:solidFill>
                  <a:schemeClr val="dk1"/>
                </a:solidFill>
                <a:latin typeface="Open Sans"/>
                <a:ea typeface="Open Sans"/>
                <a:cs typeface="Open Sans"/>
                <a:sym typeface="Open Sans"/>
              </a:defRPr>
            </a:lvl6pPr>
            <a:lvl7pPr lvl="6" marR="0" rtl="0" algn="l">
              <a:spcBef>
                <a:spcPts val="0"/>
              </a:spcBef>
              <a:spcAft>
                <a:spcPts val="0"/>
              </a:spcAft>
              <a:buSzPts val="1400"/>
              <a:buNone/>
              <a:defRPr b="0" i="0" sz="1800" u="none" cap="none" strike="noStrike">
                <a:solidFill>
                  <a:schemeClr val="dk1"/>
                </a:solidFill>
                <a:latin typeface="Open Sans"/>
                <a:ea typeface="Open Sans"/>
                <a:cs typeface="Open Sans"/>
                <a:sym typeface="Open Sans"/>
              </a:defRPr>
            </a:lvl7pPr>
            <a:lvl8pPr lvl="7" marR="0" rtl="0" algn="l">
              <a:spcBef>
                <a:spcPts val="0"/>
              </a:spcBef>
              <a:spcAft>
                <a:spcPts val="0"/>
              </a:spcAft>
              <a:buSzPts val="1400"/>
              <a:buNone/>
              <a:defRPr b="0" i="0" sz="1800" u="none" cap="none" strike="noStrike">
                <a:solidFill>
                  <a:schemeClr val="dk1"/>
                </a:solidFill>
                <a:latin typeface="Open Sans"/>
                <a:ea typeface="Open Sans"/>
                <a:cs typeface="Open Sans"/>
                <a:sym typeface="Open Sans"/>
              </a:defRPr>
            </a:lvl8pPr>
            <a:lvl9pPr lvl="8" marR="0" rtl="0" algn="l">
              <a:spcBef>
                <a:spcPts val="0"/>
              </a:spcBef>
              <a:spcAft>
                <a:spcPts val="0"/>
              </a:spcAft>
              <a:buSzPts val="1400"/>
              <a:buNone/>
              <a:defRPr b="0" i="0" sz="1800" u="none" cap="none" strike="noStrike">
                <a:solidFill>
                  <a:schemeClr val="dk1"/>
                </a:solidFill>
                <a:latin typeface="Open Sans"/>
                <a:ea typeface="Open Sans"/>
                <a:cs typeface="Open Sans"/>
                <a:sym typeface="Open Sans"/>
              </a:defRPr>
            </a:lvl9pPr>
          </a:lstStyle>
          <a:p/>
        </p:txBody>
      </p:sp>
      <p:sp>
        <p:nvSpPr>
          <p:cNvPr id="95" name="Google Shape;95;g137906b9688_0_115"/>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E7A39E"/>
                </a:solidFill>
                <a:latin typeface="Open Sans"/>
                <a:ea typeface="Open Sans"/>
                <a:cs typeface="Open Sans"/>
                <a:sym typeface="Open Sans"/>
              </a:defRPr>
            </a:lvl1pPr>
            <a:lvl2pPr lvl="1" marR="0" rtl="0" algn="l">
              <a:spcBef>
                <a:spcPts val="0"/>
              </a:spcBef>
              <a:spcAft>
                <a:spcPts val="0"/>
              </a:spcAft>
              <a:buSzPts val="1400"/>
              <a:buNone/>
              <a:defRPr b="0" i="0" sz="1800" u="none" cap="none" strike="noStrike">
                <a:solidFill>
                  <a:schemeClr val="dk1"/>
                </a:solidFill>
                <a:latin typeface="Open Sans"/>
                <a:ea typeface="Open Sans"/>
                <a:cs typeface="Open Sans"/>
                <a:sym typeface="Open Sans"/>
              </a:defRPr>
            </a:lvl2pPr>
            <a:lvl3pPr lvl="2" marR="0" rtl="0" algn="l">
              <a:spcBef>
                <a:spcPts val="0"/>
              </a:spcBef>
              <a:spcAft>
                <a:spcPts val="0"/>
              </a:spcAft>
              <a:buSzPts val="1400"/>
              <a:buNone/>
              <a:defRPr b="0" i="0" sz="1800" u="none" cap="none" strike="noStrike">
                <a:solidFill>
                  <a:schemeClr val="dk1"/>
                </a:solidFill>
                <a:latin typeface="Open Sans"/>
                <a:ea typeface="Open Sans"/>
                <a:cs typeface="Open Sans"/>
                <a:sym typeface="Open Sans"/>
              </a:defRPr>
            </a:lvl3pPr>
            <a:lvl4pPr lvl="3" marR="0" rtl="0" algn="l">
              <a:spcBef>
                <a:spcPts val="0"/>
              </a:spcBef>
              <a:spcAft>
                <a:spcPts val="0"/>
              </a:spcAft>
              <a:buSzPts val="1400"/>
              <a:buNone/>
              <a:defRPr b="0" i="0" sz="1800" u="none" cap="none" strike="noStrike">
                <a:solidFill>
                  <a:schemeClr val="dk1"/>
                </a:solidFill>
                <a:latin typeface="Open Sans"/>
                <a:ea typeface="Open Sans"/>
                <a:cs typeface="Open Sans"/>
                <a:sym typeface="Open Sans"/>
              </a:defRPr>
            </a:lvl4pPr>
            <a:lvl5pPr lvl="4" marR="0" rtl="0" algn="l">
              <a:spcBef>
                <a:spcPts val="0"/>
              </a:spcBef>
              <a:spcAft>
                <a:spcPts val="0"/>
              </a:spcAft>
              <a:buSzPts val="1400"/>
              <a:buNone/>
              <a:defRPr b="0" i="0" sz="1800" u="none" cap="none" strike="noStrike">
                <a:solidFill>
                  <a:schemeClr val="dk1"/>
                </a:solidFill>
                <a:latin typeface="Open Sans"/>
                <a:ea typeface="Open Sans"/>
                <a:cs typeface="Open Sans"/>
                <a:sym typeface="Open Sans"/>
              </a:defRPr>
            </a:lvl5pPr>
            <a:lvl6pPr lvl="5" marR="0" rtl="0" algn="l">
              <a:spcBef>
                <a:spcPts val="0"/>
              </a:spcBef>
              <a:spcAft>
                <a:spcPts val="0"/>
              </a:spcAft>
              <a:buSzPts val="1400"/>
              <a:buNone/>
              <a:defRPr b="0" i="0" sz="1800" u="none" cap="none" strike="noStrike">
                <a:solidFill>
                  <a:schemeClr val="dk1"/>
                </a:solidFill>
                <a:latin typeface="Open Sans"/>
                <a:ea typeface="Open Sans"/>
                <a:cs typeface="Open Sans"/>
                <a:sym typeface="Open Sans"/>
              </a:defRPr>
            </a:lvl6pPr>
            <a:lvl7pPr lvl="6" marR="0" rtl="0" algn="l">
              <a:spcBef>
                <a:spcPts val="0"/>
              </a:spcBef>
              <a:spcAft>
                <a:spcPts val="0"/>
              </a:spcAft>
              <a:buSzPts val="1400"/>
              <a:buNone/>
              <a:defRPr b="0" i="0" sz="1800" u="none" cap="none" strike="noStrike">
                <a:solidFill>
                  <a:schemeClr val="dk1"/>
                </a:solidFill>
                <a:latin typeface="Open Sans"/>
                <a:ea typeface="Open Sans"/>
                <a:cs typeface="Open Sans"/>
                <a:sym typeface="Open Sans"/>
              </a:defRPr>
            </a:lvl7pPr>
            <a:lvl8pPr lvl="7" marR="0" rtl="0" algn="l">
              <a:spcBef>
                <a:spcPts val="0"/>
              </a:spcBef>
              <a:spcAft>
                <a:spcPts val="0"/>
              </a:spcAft>
              <a:buSzPts val="1400"/>
              <a:buNone/>
              <a:defRPr b="0" i="0" sz="1800" u="none" cap="none" strike="noStrike">
                <a:solidFill>
                  <a:schemeClr val="dk1"/>
                </a:solidFill>
                <a:latin typeface="Open Sans"/>
                <a:ea typeface="Open Sans"/>
                <a:cs typeface="Open Sans"/>
                <a:sym typeface="Open Sans"/>
              </a:defRPr>
            </a:lvl8pPr>
            <a:lvl9pPr lvl="8" marR="0" rtl="0" algn="l">
              <a:spcBef>
                <a:spcPts val="0"/>
              </a:spcBef>
              <a:spcAft>
                <a:spcPts val="0"/>
              </a:spcAft>
              <a:buSzPts val="1400"/>
              <a:buNone/>
              <a:defRPr b="0" i="0" sz="1800" u="none" cap="none" strike="noStrike">
                <a:solidFill>
                  <a:schemeClr val="dk1"/>
                </a:solidFill>
                <a:latin typeface="Open Sans"/>
                <a:ea typeface="Open Sans"/>
                <a:cs typeface="Open Sans"/>
                <a:sym typeface="Open Sans"/>
              </a:defRPr>
            </a:lvl9pPr>
          </a:lstStyle>
          <a:p/>
        </p:txBody>
      </p:sp>
      <p:sp>
        <p:nvSpPr>
          <p:cNvPr id="96" name="Google Shape;96;g137906b9688_0_115"/>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E7A39E"/>
                </a:solidFill>
                <a:latin typeface="Open Sans"/>
                <a:ea typeface="Open Sans"/>
                <a:cs typeface="Open Sans"/>
                <a:sym typeface="Open Sans"/>
              </a:defRPr>
            </a:lvl1pPr>
            <a:lvl2pPr indent="0" lvl="1" marL="0" marR="0" rtl="0" algn="r">
              <a:spcBef>
                <a:spcPts val="0"/>
              </a:spcBef>
              <a:buNone/>
              <a:defRPr b="0" i="0" sz="1200" u="none" cap="none" strike="noStrike">
                <a:solidFill>
                  <a:srgbClr val="E7A39E"/>
                </a:solidFill>
                <a:latin typeface="Open Sans"/>
                <a:ea typeface="Open Sans"/>
                <a:cs typeface="Open Sans"/>
                <a:sym typeface="Open Sans"/>
              </a:defRPr>
            </a:lvl2pPr>
            <a:lvl3pPr indent="0" lvl="2" marL="0" marR="0" rtl="0" algn="r">
              <a:spcBef>
                <a:spcPts val="0"/>
              </a:spcBef>
              <a:buNone/>
              <a:defRPr b="0" i="0" sz="1200" u="none" cap="none" strike="noStrike">
                <a:solidFill>
                  <a:srgbClr val="E7A39E"/>
                </a:solidFill>
                <a:latin typeface="Open Sans"/>
                <a:ea typeface="Open Sans"/>
                <a:cs typeface="Open Sans"/>
                <a:sym typeface="Open Sans"/>
              </a:defRPr>
            </a:lvl3pPr>
            <a:lvl4pPr indent="0" lvl="3" marL="0" marR="0" rtl="0" algn="r">
              <a:spcBef>
                <a:spcPts val="0"/>
              </a:spcBef>
              <a:buNone/>
              <a:defRPr b="0" i="0" sz="1200" u="none" cap="none" strike="noStrike">
                <a:solidFill>
                  <a:srgbClr val="E7A39E"/>
                </a:solidFill>
                <a:latin typeface="Open Sans"/>
                <a:ea typeface="Open Sans"/>
                <a:cs typeface="Open Sans"/>
                <a:sym typeface="Open Sans"/>
              </a:defRPr>
            </a:lvl4pPr>
            <a:lvl5pPr indent="0" lvl="4" marL="0" marR="0" rtl="0" algn="r">
              <a:spcBef>
                <a:spcPts val="0"/>
              </a:spcBef>
              <a:buNone/>
              <a:defRPr b="0" i="0" sz="1200" u="none" cap="none" strike="noStrike">
                <a:solidFill>
                  <a:srgbClr val="E7A39E"/>
                </a:solidFill>
                <a:latin typeface="Open Sans"/>
                <a:ea typeface="Open Sans"/>
                <a:cs typeface="Open Sans"/>
                <a:sym typeface="Open Sans"/>
              </a:defRPr>
            </a:lvl5pPr>
            <a:lvl6pPr indent="0" lvl="5" marL="0" marR="0" rtl="0" algn="r">
              <a:spcBef>
                <a:spcPts val="0"/>
              </a:spcBef>
              <a:buNone/>
              <a:defRPr b="0" i="0" sz="1200" u="none" cap="none" strike="noStrike">
                <a:solidFill>
                  <a:srgbClr val="E7A39E"/>
                </a:solidFill>
                <a:latin typeface="Open Sans"/>
                <a:ea typeface="Open Sans"/>
                <a:cs typeface="Open Sans"/>
                <a:sym typeface="Open Sans"/>
              </a:defRPr>
            </a:lvl6pPr>
            <a:lvl7pPr indent="0" lvl="6" marL="0" marR="0" rtl="0" algn="r">
              <a:spcBef>
                <a:spcPts val="0"/>
              </a:spcBef>
              <a:buNone/>
              <a:defRPr b="0" i="0" sz="1200" u="none" cap="none" strike="noStrike">
                <a:solidFill>
                  <a:srgbClr val="E7A39E"/>
                </a:solidFill>
                <a:latin typeface="Open Sans"/>
                <a:ea typeface="Open Sans"/>
                <a:cs typeface="Open Sans"/>
                <a:sym typeface="Open Sans"/>
              </a:defRPr>
            </a:lvl7pPr>
            <a:lvl8pPr indent="0" lvl="7" marL="0" marR="0" rtl="0" algn="r">
              <a:spcBef>
                <a:spcPts val="0"/>
              </a:spcBef>
              <a:buNone/>
              <a:defRPr b="0" i="0" sz="1200" u="none" cap="none" strike="noStrike">
                <a:solidFill>
                  <a:srgbClr val="E7A39E"/>
                </a:solidFill>
                <a:latin typeface="Open Sans"/>
                <a:ea typeface="Open Sans"/>
                <a:cs typeface="Open Sans"/>
                <a:sym typeface="Open Sans"/>
              </a:defRPr>
            </a:lvl8pPr>
            <a:lvl9pPr indent="0" lvl="8" marL="0" marR="0" rtl="0" algn="r">
              <a:spcBef>
                <a:spcPts val="0"/>
              </a:spcBef>
              <a:buNone/>
              <a:defRPr b="0" i="0" sz="1200" u="none" cap="none" strike="noStrike">
                <a:solidFill>
                  <a:srgbClr val="E7A39E"/>
                </a:solidFill>
                <a:latin typeface="Open Sans"/>
                <a:ea typeface="Open Sans"/>
                <a:cs typeface="Open Sans"/>
                <a:sym typeface="Open Sans"/>
              </a:defRPr>
            </a:lvl9pPr>
          </a:lstStyle>
          <a:p>
            <a:pPr indent="0" lvl="0" marL="0" rtl="0" algn="r">
              <a:spcBef>
                <a:spcPts val="0"/>
              </a:spcBef>
              <a:spcAft>
                <a:spcPts val="0"/>
              </a:spcAft>
              <a:buNone/>
            </a:pPr>
            <a:fld id="{00000000-1234-1234-1234-123412341234}" type="slidenum">
              <a:rPr lang="sv-SE"/>
              <a:t>‹#›</a:t>
            </a:fld>
            <a:endParaRPr/>
          </a:p>
        </p:txBody>
      </p:sp>
    </p:spTree>
  </p:cSld>
  <p:clrMap accent1="accent1" accent2="accent2" accent3="accent3" accent4="accent4" accent5="accent5" accent6="accent6" bg1="lt1" bg2="dk2" tx1="dk1" tx2="lt2" folHlink="folHlink" hlink="hlink"/>
  <p:sldLayoutIdLst>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7.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20.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3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3.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image" Target="../media/image3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8.jp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33.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8.jp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1.jpg"/><Relationship Id="rId4" Type="http://schemas.openxmlformats.org/officeDocument/2006/relationships/image" Target="../media/image3.png"/><Relationship Id="rId5" Type="http://schemas.openxmlformats.org/officeDocument/2006/relationships/image" Target="../media/image2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png"/><Relationship Id="rId4" Type="http://schemas.openxmlformats.org/officeDocument/2006/relationships/image" Target="../media/image20.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 Id="rId3"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8.jp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 Id="rId3" Type="http://schemas.openxmlformats.org/officeDocument/2006/relationships/image" Target="../media/image3.png"/><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2.xml"/><Relationship Id="rId3" Type="http://schemas.openxmlformats.org/officeDocument/2006/relationships/image" Target="../media/image3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png"/><Relationship Id="rId4" Type="http://schemas.openxmlformats.org/officeDocument/2006/relationships/image" Target="../media/image3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18.jp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pic>
        <p:nvPicPr>
          <p:cNvPr id="171" name="Google Shape;171;p1"/>
          <p:cNvPicPr preferRelativeResize="0"/>
          <p:nvPr/>
        </p:nvPicPr>
        <p:blipFill rotWithShape="1">
          <a:blip r:embed="rId3">
            <a:alphaModFix/>
          </a:blip>
          <a:srcRect b="30707" l="0" r="0" t="0"/>
          <a:stretch/>
        </p:blipFill>
        <p:spPr>
          <a:xfrm>
            <a:off x="-45720" y="0"/>
            <a:ext cx="9897114" cy="5143500"/>
          </a:xfrm>
          <a:prstGeom prst="rect">
            <a:avLst/>
          </a:prstGeom>
          <a:noFill/>
          <a:ln>
            <a:noFill/>
          </a:ln>
        </p:spPr>
      </p:pic>
      <p:sp>
        <p:nvSpPr>
          <p:cNvPr id="172" name="Google Shape;172;p1"/>
          <p:cNvSpPr txBox="1"/>
          <p:nvPr/>
        </p:nvSpPr>
        <p:spPr>
          <a:xfrm>
            <a:off x="1546224" y="290275"/>
            <a:ext cx="7243500" cy="14316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3600"/>
              <a:buFont typeface="Arial"/>
              <a:buNone/>
            </a:pPr>
            <a:r>
              <a:rPr b="1" i="0" lang="sv-SE" sz="3600" u="none" cap="none" strike="noStrike">
                <a:solidFill>
                  <a:schemeClr val="dk1"/>
                </a:solidFill>
                <a:latin typeface="Arial"/>
                <a:ea typeface="Arial"/>
                <a:cs typeface="Arial"/>
                <a:sym typeface="Arial"/>
              </a:rPr>
              <a:t>Byxelkroks Vägförening</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1800"/>
              </a:spcBef>
              <a:spcAft>
                <a:spcPts val="0"/>
              </a:spcAft>
              <a:buClr>
                <a:schemeClr val="dk1"/>
              </a:buClr>
              <a:buSzPts val="3600"/>
              <a:buFont typeface="Arial"/>
              <a:buNone/>
            </a:pPr>
            <a:r>
              <a:rPr b="1" i="0" lang="sv-SE" sz="3600" u="none" cap="none" strike="noStrike">
                <a:solidFill>
                  <a:schemeClr val="dk1"/>
                </a:solidFill>
                <a:latin typeface="Arial"/>
                <a:ea typeface="Arial"/>
                <a:cs typeface="Arial"/>
                <a:sym typeface="Arial"/>
              </a:rPr>
              <a:t>Välkomna till årsstämma 2022!</a:t>
            </a:r>
            <a:endParaRPr b="1" i="0" sz="3600" u="none" cap="none" strike="noStrike">
              <a:solidFill>
                <a:schemeClr val="dk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pic>
        <p:nvPicPr>
          <p:cNvPr descr="C:\Users\sln\AppData\Local\Microsoft\Windows\Temporary Internet Files\Content.IE5\B6P7UTNR\MC900308675[1].wmf" id="178" name="Google Shape;178;p2"/>
          <p:cNvPicPr preferRelativeResize="0"/>
          <p:nvPr/>
        </p:nvPicPr>
        <p:blipFill rotWithShape="1">
          <a:blip r:embed="rId3">
            <a:alphaModFix/>
          </a:blip>
          <a:srcRect b="0" l="0" r="0" t="0"/>
          <a:stretch/>
        </p:blipFill>
        <p:spPr>
          <a:xfrm>
            <a:off x="6588125" y="0"/>
            <a:ext cx="2305050" cy="1208485"/>
          </a:xfrm>
          <a:prstGeom prst="rect">
            <a:avLst/>
          </a:prstGeom>
          <a:noFill/>
          <a:ln>
            <a:noFill/>
          </a:ln>
        </p:spPr>
      </p:pic>
      <p:pic>
        <p:nvPicPr>
          <p:cNvPr id="179" name="Google Shape;179;p2"/>
          <p:cNvPicPr preferRelativeResize="0"/>
          <p:nvPr/>
        </p:nvPicPr>
        <p:blipFill rotWithShape="1">
          <a:blip r:embed="rId4">
            <a:alphaModFix/>
          </a:blip>
          <a:srcRect b="0" l="0" r="0" t="0"/>
          <a:stretch/>
        </p:blipFill>
        <p:spPr>
          <a:xfrm rot="5400000">
            <a:off x="5785853" y="1791176"/>
            <a:ext cx="3822298" cy="2866724"/>
          </a:xfrm>
          <a:prstGeom prst="rect">
            <a:avLst/>
          </a:prstGeom>
          <a:noFill/>
          <a:ln>
            <a:noFill/>
          </a:ln>
        </p:spPr>
      </p:pic>
      <p:sp>
        <p:nvSpPr>
          <p:cNvPr id="180" name="Google Shape;180;p2"/>
          <p:cNvSpPr txBox="1"/>
          <p:nvPr/>
        </p:nvSpPr>
        <p:spPr>
          <a:xfrm>
            <a:off x="685800" y="457200"/>
            <a:ext cx="494919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sv-SE" sz="2800" u="none" cap="none" strike="noStrike">
                <a:solidFill>
                  <a:schemeClr val="dk1"/>
                </a:solidFill>
                <a:latin typeface="Arial"/>
                <a:ea typeface="Arial"/>
                <a:cs typeface="Arial"/>
                <a:sym typeface="Arial"/>
              </a:rPr>
              <a:t>Årsstämma 2022</a:t>
            </a:r>
            <a:endParaRPr b="1" i="0" sz="2800" u="none" cap="none" strike="noStrike">
              <a:solidFill>
                <a:schemeClr val="dk1"/>
              </a:solidFill>
              <a:latin typeface="Arial"/>
              <a:ea typeface="Arial"/>
              <a:cs typeface="Arial"/>
              <a:sym typeface="Arial"/>
            </a:endParaRPr>
          </a:p>
        </p:txBody>
      </p:sp>
      <p:sp>
        <p:nvSpPr>
          <p:cNvPr id="181" name="Google Shape;181;p2"/>
          <p:cNvSpPr txBox="1"/>
          <p:nvPr/>
        </p:nvSpPr>
        <p:spPr>
          <a:xfrm>
            <a:off x="386700" y="1657350"/>
            <a:ext cx="5739900" cy="2570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200"/>
              <a:buFont typeface="Arial"/>
              <a:buNone/>
            </a:pPr>
            <a:r>
              <a:rPr b="1" i="0" lang="sv-SE" sz="2300" u="none" cap="none" strike="noStrike">
                <a:solidFill>
                  <a:srgbClr val="000000"/>
                </a:solidFill>
                <a:latin typeface="Verdana"/>
                <a:ea typeface="Verdana"/>
                <a:cs typeface="Verdana"/>
                <a:sym typeface="Verdana"/>
              </a:rPr>
              <a:t>Program årsstämma </a:t>
            </a:r>
            <a:endParaRPr b="1" i="0" sz="2300" u="none" cap="none" strike="noStrike">
              <a:solidFill>
                <a:srgbClr val="000000"/>
              </a:solidFill>
              <a:latin typeface="Verdana"/>
              <a:ea typeface="Verdana"/>
              <a:cs typeface="Verdana"/>
              <a:sym typeface="Verdana"/>
            </a:endParaRPr>
          </a:p>
          <a:p>
            <a:pPr indent="0" lvl="0" marL="0" marR="0" rtl="0" algn="l">
              <a:lnSpc>
                <a:spcPct val="100000"/>
              </a:lnSpc>
              <a:spcBef>
                <a:spcPts val="0"/>
              </a:spcBef>
              <a:spcAft>
                <a:spcPts val="0"/>
              </a:spcAft>
              <a:buClr>
                <a:srgbClr val="000000"/>
              </a:buClr>
              <a:buSzPts val="2200"/>
              <a:buFont typeface="Arial"/>
              <a:buNone/>
            </a:pPr>
            <a:r>
              <a:t/>
            </a:r>
            <a:endParaRPr b="1" i="0" sz="2300" u="none" cap="none" strike="noStrike">
              <a:solidFill>
                <a:srgbClr val="000000"/>
              </a:solidFill>
              <a:latin typeface="Verdana"/>
              <a:ea typeface="Verdana"/>
              <a:cs typeface="Verdana"/>
              <a:sym typeface="Verdana"/>
            </a:endParaRPr>
          </a:p>
          <a:p>
            <a:pPr indent="-342900" lvl="0" marL="342900" marR="0" rtl="0" algn="l">
              <a:lnSpc>
                <a:spcPct val="100000"/>
              </a:lnSpc>
              <a:spcBef>
                <a:spcPts val="0"/>
              </a:spcBef>
              <a:spcAft>
                <a:spcPts val="0"/>
              </a:spcAft>
              <a:buClr>
                <a:srgbClr val="000000"/>
              </a:buClr>
              <a:buSzPts val="2300"/>
              <a:buFont typeface="Verdana"/>
              <a:buAutoNum type="arabicPeriod"/>
            </a:pPr>
            <a:r>
              <a:rPr b="0" i="0" lang="sv-SE" sz="2300" u="none" cap="none" strike="noStrike">
                <a:solidFill>
                  <a:srgbClr val="000000"/>
                </a:solidFill>
                <a:latin typeface="Verdana"/>
                <a:ea typeface="Verdana"/>
                <a:cs typeface="Verdana"/>
                <a:sym typeface="Verdana"/>
              </a:rPr>
              <a:t>Stämmoförhandlingar</a:t>
            </a:r>
            <a:endParaRPr b="0" i="0" sz="1500" u="none" cap="none" strike="noStrike">
              <a:solidFill>
                <a:srgbClr val="000000"/>
              </a:solidFill>
              <a:latin typeface="Verdana"/>
              <a:ea typeface="Verdana"/>
              <a:cs typeface="Verdana"/>
              <a:sym typeface="Verdana"/>
            </a:endParaRPr>
          </a:p>
          <a:p>
            <a:pPr indent="-342900" lvl="0" marL="342900" marR="0" rtl="0" algn="l">
              <a:lnSpc>
                <a:spcPct val="100000"/>
              </a:lnSpc>
              <a:spcBef>
                <a:spcPts val="0"/>
              </a:spcBef>
              <a:spcAft>
                <a:spcPts val="0"/>
              </a:spcAft>
              <a:buClr>
                <a:srgbClr val="000000"/>
              </a:buClr>
              <a:buSzPts val="2300"/>
              <a:buFont typeface="Verdana"/>
              <a:buAutoNum type="arabicPeriod"/>
            </a:pPr>
            <a:r>
              <a:rPr b="0" i="0" lang="sv-SE" sz="2300" u="none" cap="none" strike="noStrike">
                <a:solidFill>
                  <a:srgbClr val="000000"/>
                </a:solidFill>
                <a:latin typeface="Verdana"/>
                <a:ea typeface="Verdana"/>
                <a:cs typeface="Verdana"/>
                <a:sym typeface="Verdana"/>
              </a:rPr>
              <a:t>Fika</a:t>
            </a:r>
            <a:endParaRPr b="0" i="0" sz="1500" u="none" cap="none" strike="noStrike">
              <a:solidFill>
                <a:srgbClr val="000000"/>
              </a:solidFill>
              <a:latin typeface="Verdana"/>
              <a:ea typeface="Verdana"/>
              <a:cs typeface="Verdana"/>
              <a:sym typeface="Verdana"/>
            </a:endParaRPr>
          </a:p>
          <a:p>
            <a:pPr indent="-342900" lvl="0" marL="342900" marR="0" rtl="0" algn="l">
              <a:lnSpc>
                <a:spcPct val="100000"/>
              </a:lnSpc>
              <a:spcBef>
                <a:spcPts val="0"/>
              </a:spcBef>
              <a:spcAft>
                <a:spcPts val="0"/>
              </a:spcAft>
              <a:buClr>
                <a:srgbClr val="000000"/>
              </a:buClr>
              <a:buSzPts val="2300"/>
              <a:buFont typeface="Verdana"/>
              <a:buAutoNum type="arabicPeriod"/>
            </a:pPr>
            <a:r>
              <a:rPr b="0" i="0" lang="sv-SE" sz="2300" u="none" cap="none" strike="noStrike">
                <a:solidFill>
                  <a:srgbClr val="000000"/>
                </a:solidFill>
                <a:latin typeface="Verdana"/>
                <a:ea typeface="Verdana"/>
                <a:cs typeface="Verdana"/>
                <a:sym typeface="Verdana"/>
              </a:rPr>
              <a:t>Översiktsplan Borgholms kommun</a:t>
            </a:r>
            <a:endParaRPr b="0" i="0" sz="2300" u="none" cap="none" strike="noStrike">
              <a:solidFill>
                <a:srgbClr val="000000"/>
              </a:solidFill>
              <a:latin typeface="Verdana"/>
              <a:ea typeface="Verdana"/>
              <a:cs typeface="Verdana"/>
              <a:sym typeface="Verdana"/>
            </a:endParaRPr>
          </a:p>
          <a:p>
            <a:pPr indent="-342900" lvl="0" marL="342900" marR="0" rtl="0" algn="l">
              <a:lnSpc>
                <a:spcPct val="100000"/>
              </a:lnSpc>
              <a:spcBef>
                <a:spcPts val="0"/>
              </a:spcBef>
              <a:spcAft>
                <a:spcPts val="0"/>
              </a:spcAft>
              <a:buSzPts val="2300"/>
              <a:buFont typeface="Verdana"/>
              <a:buAutoNum type="arabicPeriod"/>
            </a:pPr>
            <a:r>
              <a:rPr lang="sv-SE" sz="2300">
                <a:latin typeface="Verdana"/>
                <a:ea typeface="Verdana"/>
                <a:cs typeface="Verdana"/>
                <a:sym typeface="Verdana"/>
              </a:rPr>
              <a:t>Avslutning senast kl. 12.00</a:t>
            </a:r>
            <a:endParaRPr sz="2300">
              <a:latin typeface="Verdana"/>
              <a:ea typeface="Verdana"/>
              <a:cs typeface="Verdana"/>
              <a:sym typeface="Verdana"/>
            </a:endParaRPr>
          </a:p>
          <a:p>
            <a:pPr indent="0" lvl="0" marL="0" marR="0" rtl="0" algn="l">
              <a:lnSpc>
                <a:spcPct val="100000"/>
              </a:lnSpc>
              <a:spcBef>
                <a:spcPts val="0"/>
              </a:spcBef>
              <a:spcAft>
                <a:spcPts val="0"/>
              </a:spcAft>
              <a:buClr>
                <a:srgbClr val="000000"/>
              </a:buClr>
              <a:buSzPts val="2200"/>
              <a:buFont typeface="Arial"/>
              <a:buNone/>
            </a:pPr>
            <a:r>
              <a:t/>
            </a:r>
            <a:endParaRPr b="0" i="0" sz="2300" u="none" cap="none" strike="noStrike">
              <a:solidFill>
                <a:srgbClr val="000000"/>
              </a:solidFill>
              <a:latin typeface="Verdana"/>
              <a:ea typeface="Verdana"/>
              <a:cs typeface="Verdana"/>
              <a:sym typeface="Verdana"/>
            </a:endParaRPr>
          </a:p>
        </p:txBody>
      </p:sp>
      <p:sp>
        <p:nvSpPr>
          <p:cNvPr id="182" name="Google Shape;182;p2"/>
          <p:cNvSpPr txBox="1"/>
          <p:nvPr>
            <p:ph idx="11" type="ftr"/>
          </p:nvPr>
        </p:nvSpPr>
        <p:spPr>
          <a:xfrm>
            <a:off x="6036644" y="4778499"/>
            <a:ext cx="2895600" cy="357188"/>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lt1"/>
                </a:solidFill>
                <a:latin typeface="Arial"/>
                <a:ea typeface="Arial"/>
                <a:cs typeface="Arial"/>
                <a:sym typeface="Arial"/>
              </a:rPr>
              <a:t>Årsstämma 2022</a:t>
            </a:r>
            <a:endParaRPr>
              <a:solidFill>
                <a:schemeClr val="lt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g8beb0de6c8_0_0"/>
          <p:cNvSpPr txBox="1"/>
          <p:nvPr>
            <p:ph type="title"/>
          </p:nvPr>
        </p:nvSpPr>
        <p:spPr>
          <a:xfrm>
            <a:off x="609600" y="118110"/>
            <a:ext cx="8153400" cy="10059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800"/>
              <a:buNone/>
            </a:pPr>
            <a:r>
              <a:rPr b="1" lang="sv-SE" sz="2800">
                <a:solidFill>
                  <a:schemeClr val="dk1"/>
                </a:solidFill>
                <a:latin typeface="Arial"/>
                <a:ea typeface="Arial"/>
                <a:cs typeface="Arial"/>
                <a:sym typeface="Arial"/>
              </a:rPr>
              <a:t>Årsstämma 2022</a:t>
            </a:r>
            <a:endParaRPr/>
          </a:p>
        </p:txBody>
      </p:sp>
      <p:sp>
        <p:nvSpPr>
          <p:cNvPr id="189" name="Google Shape;189;g8beb0de6c8_0_0"/>
          <p:cNvSpPr txBox="1"/>
          <p:nvPr>
            <p:ph idx="1" type="body"/>
          </p:nvPr>
        </p:nvSpPr>
        <p:spPr>
          <a:xfrm>
            <a:off x="612648" y="1352550"/>
            <a:ext cx="8153400" cy="3242400"/>
          </a:xfrm>
          <a:prstGeom prst="rect">
            <a:avLst/>
          </a:prstGeom>
          <a:noFill/>
          <a:ln>
            <a:noFill/>
          </a:ln>
        </p:spPr>
        <p:txBody>
          <a:bodyPr anchorCtr="0" anchor="t" bIns="45700" lIns="91425" spcFirstLastPara="1" rIns="91425" wrap="square" tIns="45700">
            <a:noAutofit/>
          </a:bodyPr>
          <a:lstStyle/>
          <a:p>
            <a:pPr indent="0" lvl="0" marL="0" marR="1174115" rtl="0" algn="l">
              <a:lnSpc>
                <a:spcPct val="100000"/>
              </a:lnSpc>
              <a:spcBef>
                <a:spcPts val="0"/>
              </a:spcBef>
              <a:spcAft>
                <a:spcPts val="0"/>
              </a:spcAft>
              <a:buClr>
                <a:schemeClr val="dk1"/>
              </a:buClr>
              <a:buSzPts val="1100"/>
              <a:buFont typeface="Arial"/>
              <a:buNone/>
            </a:pPr>
            <a:r>
              <a:rPr lang="sv-SE" sz="2100">
                <a:latin typeface="Verdana"/>
                <a:ea typeface="Verdana"/>
                <a:cs typeface="Verdana"/>
                <a:sym typeface="Verdana"/>
              </a:rPr>
              <a:t>Dagordning</a:t>
            </a:r>
            <a:endParaRPr sz="2100">
              <a:latin typeface="Verdana"/>
              <a:ea typeface="Verdana"/>
              <a:cs typeface="Verdana"/>
              <a:sym typeface="Verdana"/>
            </a:endParaRPr>
          </a:p>
          <a:p>
            <a:pPr indent="0" lvl="0" marL="0" rtl="0" algn="l">
              <a:lnSpc>
                <a:spcPct val="100000"/>
              </a:lnSpc>
              <a:spcBef>
                <a:spcPts val="1400"/>
              </a:spcBef>
              <a:spcAft>
                <a:spcPts val="0"/>
              </a:spcAft>
              <a:buClr>
                <a:schemeClr val="dk1"/>
              </a:buClr>
              <a:buSzPts val="1100"/>
              <a:buFont typeface="Arial"/>
              <a:buNone/>
            </a:pPr>
            <a:r>
              <a:rPr lang="sv-SE" sz="2100">
                <a:latin typeface="Verdana"/>
                <a:ea typeface="Verdana"/>
                <a:cs typeface="Verdana"/>
                <a:sym typeface="Verdana"/>
              </a:rPr>
              <a:t>1. val av ordförande för stämman</a:t>
            </a:r>
            <a:endParaRPr sz="2100">
              <a:latin typeface="Verdana"/>
              <a:ea typeface="Verdana"/>
              <a:cs typeface="Verdana"/>
              <a:sym typeface="Verdana"/>
            </a:endParaRPr>
          </a:p>
          <a:p>
            <a:pPr indent="0" lvl="0" marL="0" rtl="0" algn="l">
              <a:lnSpc>
                <a:spcPct val="100000"/>
              </a:lnSpc>
              <a:spcBef>
                <a:spcPts val="1400"/>
              </a:spcBef>
              <a:spcAft>
                <a:spcPts val="0"/>
              </a:spcAft>
              <a:buClr>
                <a:schemeClr val="dk1"/>
              </a:buClr>
              <a:buSzPts val="1100"/>
              <a:buFont typeface="Arial"/>
              <a:buNone/>
            </a:pPr>
            <a:r>
              <a:rPr lang="sv-SE" sz="2100">
                <a:latin typeface="Verdana"/>
                <a:ea typeface="Verdana"/>
                <a:cs typeface="Verdana"/>
                <a:sym typeface="Verdana"/>
              </a:rPr>
              <a:t>2. val av sekreterare för stämman</a:t>
            </a:r>
            <a:endParaRPr sz="2100">
              <a:latin typeface="Verdana"/>
              <a:ea typeface="Verdana"/>
              <a:cs typeface="Verdana"/>
              <a:sym typeface="Verdana"/>
            </a:endParaRPr>
          </a:p>
          <a:p>
            <a:pPr indent="0" lvl="0" marL="0" rtl="0" algn="l">
              <a:lnSpc>
                <a:spcPct val="100000"/>
              </a:lnSpc>
              <a:spcBef>
                <a:spcPts val="1400"/>
              </a:spcBef>
              <a:spcAft>
                <a:spcPts val="0"/>
              </a:spcAft>
              <a:buClr>
                <a:schemeClr val="dk1"/>
              </a:buClr>
              <a:buSzPts val="1100"/>
              <a:buFont typeface="Arial"/>
              <a:buNone/>
            </a:pPr>
            <a:r>
              <a:rPr lang="sv-SE" sz="2100">
                <a:latin typeface="Verdana"/>
                <a:ea typeface="Verdana"/>
                <a:cs typeface="Verdana"/>
                <a:sym typeface="Verdana"/>
              </a:rPr>
              <a:t>3. val av två justeringspersoner</a:t>
            </a:r>
            <a:endParaRPr sz="2100">
              <a:latin typeface="Verdana"/>
              <a:ea typeface="Verdana"/>
              <a:cs typeface="Verdana"/>
              <a:sym typeface="Verdana"/>
            </a:endParaRPr>
          </a:p>
          <a:p>
            <a:pPr indent="0" lvl="0" marL="0" rtl="0" algn="l">
              <a:lnSpc>
                <a:spcPct val="100000"/>
              </a:lnSpc>
              <a:spcBef>
                <a:spcPts val="1400"/>
              </a:spcBef>
              <a:spcAft>
                <a:spcPts val="0"/>
              </a:spcAft>
              <a:buClr>
                <a:schemeClr val="dk1"/>
              </a:buClr>
              <a:buSzPts val="1100"/>
              <a:buFont typeface="Arial"/>
              <a:buNone/>
            </a:pPr>
            <a:r>
              <a:rPr lang="sv-SE" sz="2100">
                <a:latin typeface="Verdana"/>
                <a:ea typeface="Verdana"/>
                <a:cs typeface="Verdana"/>
                <a:sym typeface="Verdana"/>
              </a:rPr>
              <a:t>4. stämmans utlysande</a:t>
            </a:r>
            <a:endParaRPr sz="2100">
              <a:latin typeface="Verdana"/>
              <a:ea typeface="Verdana"/>
              <a:cs typeface="Verdana"/>
              <a:sym typeface="Verdana"/>
            </a:endParaRPr>
          </a:p>
          <a:p>
            <a:pPr indent="0" lvl="0" marL="0" rtl="0" algn="l">
              <a:lnSpc>
                <a:spcPct val="100000"/>
              </a:lnSpc>
              <a:spcBef>
                <a:spcPts val="1400"/>
              </a:spcBef>
              <a:spcAft>
                <a:spcPts val="0"/>
              </a:spcAft>
              <a:buClr>
                <a:schemeClr val="dk1"/>
              </a:buClr>
              <a:buSzPts val="1100"/>
              <a:buFont typeface="Arial"/>
              <a:buNone/>
            </a:pPr>
            <a:r>
              <a:rPr lang="sv-SE" sz="2100">
                <a:latin typeface="Verdana"/>
                <a:ea typeface="Verdana"/>
                <a:cs typeface="Verdana"/>
                <a:sym typeface="Verdana"/>
              </a:rPr>
              <a:t>5. styrelsens och revisorernas berättelser</a:t>
            </a:r>
            <a:endParaRPr sz="2100">
              <a:latin typeface="Verdana"/>
              <a:ea typeface="Verdana"/>
              <a:cs typeface="Verdana"/>
              <a:sym typeface="Verdana"/>
            </a:endParaRPr>
          </a:p>
          <a:p>
            <a:pPr indent="0" lvl="0" marL="0" rtl="0" algn="l">
              <a:lnSpc>
                <a:spcPct val="100000"/>
              </a:lnSpc>
              <a:spcBef>
                <a:spcPts val="1400"/>
              </a:spcBef>
              <a:spcAft>
                <a:spcPts val="0"/>
              </a:spcAft>
              <a:buSzPts val="1080"/>
              <a:buNone/>
            </a:pPr>
            <a:r>
              <a:t/>
            </a:r>
            <a:endParaRPr sz="3900"/>
          </a:p>
        </p:txBody>
      </p:sp>
      <p:pic>
        <p:nvPicPr>
          <p:cNvPr descr="C:\Users\sln\AppData\Local\Microsoft\Windows\Temporary Internet Files\Content.IE5\B6P7UTNR\MC900308675[1].wmf" id="190" name="Google Shape;190;g8beb0de6c8_0_0"/>
          <p:cNvPicPr preferRelativeResize="0"/>
          <p:nvPr/>
        </p:nvPicPr>
        <p:blipFill rotWithShape="1">
          <a:blip r:embed="rId3">
            <a:alphaModFix/>
          </a:blip>
          <a:srcRect b="0" l="0" r="0" t="0"/>
          <a:stretch/>
        </p:blipFill>
        <p:spPr>
          <a:xfrm>
            <a:off x="6588125" y="0"/>
            <a:ext cx="2305050" cy="1208485"/>
          </a:xfrm>
          <a:prstGeom prst="rect">
            <a:avLst/>
          </a:prstGeom>
          <a:noFill/>
          <a:ln>
            <a:noFill/>
          </a:ln>
        </p:spPr>
      </p:pic>
      <p:sp>
        <p:nvSpPr>
          <p:cNvPr id="191" name="Google Shape;191;g8beb0de6c8_0_0"/>
          <p:cNvSpPr txBox="1"/>
          <p:nvPr>
            <p:ph idx="11" type="ftr"/>
          </p:nvPr>
        </p:nvSpPr>
        <p:spPr>
          <a:xfrm>
            <a:off x="6036644" y="4778499"/>
            <a:ext cx="2895600" cy="3573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dk1"/>
                </a:solidFill>
                <a:latin typeface="Arial"/>
                <a:ea typeface="Arial"/>
                <a:cs typeface="Arial"/>
                <a:sym typeface="Arial"/>
              </a:rPr>
              <a:t>Årsstämma 2022</a:t>
            </a:r>
            <a:endParaRPr>
              <a:solidFill>
                <a:schemeClr val="dk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3"/>
          <p:cNvSpPr txBox="1"/>
          <p:nvPr>
            <p:ph type="title"/>
          </p:nvPr>
        </p:nvSpPr>
        <p:spPr>
          <a:xfrm>
            <a:off x="609600" y="118110"/>
            <a:ext cx="8153400" cy="1005840"/>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chemeClr val="dk2"/>
              </a:buClr>
              <a:buSzPts val="3600"/>
              <a:buFont typeface="Twentieth Century"/>
              <a:buNone/>
            </a:pPr>
            <a:r>
              <a:rPr lang="sv-SE" sz="3600"/>
              <a:t>Året 2021 i korthet</a:t>
            </a:r>
            <a:endParaRPr/>
          </a:p>
        </p:txBody>
      </p:sp>
      <p:sp>
        <p:nvSpPr>
          <p:cNvPr id="198" name="Google Shape;198;p3"/>
          <p:cNvSpPr txBox="1"/>
          <p:nvPr>
            <p:ph idx="1" type="body"/>
          </p:nvPr>
        </p:nvSpPr>
        <p:spPr>
          <a:xfrm>
            <a:off x="609600" y="1780475"/>
            <a:ext cx="5709300" cy="3242400"/>
          </a:xfrm>
          <a:prstGeom prst="rect">
            <a:avLst/>
          </a:prstGeom>
          <a:noFill/>
          <a:ln>
            <a:noFill/>
          </a:ln>
        </p:spPr>
        <p:txBody>
          <a:bodyPr anchorCtr="0" anchor="t" bIns="45700" lIns="91425" spcFirstLastPara="1" rIns="91425" wrap="square" tIns="45700">
            <a:normAutofit fontScale="92500"/>
          </a:bodyPr>
          <a:lstStyle/>
          <a:p>
            <a:pPr indent="-312229" lvl="0" marL="320040" marR="0" rtl="0" algn="l">
              <a:lnSpc>
                <a:spcPct val="115000"/>
              </a:lnSpc>
              <a:spcBef>
                <a:spcPts val="0"/>
              </a:spcBef>
              <a:spcAft>
                <a:spcPts val="0"/>
              </a:spcAft>
              <a:buSzPct val="73214"/>
              <a:buFont typeface="Verdana"/>
              <a:buChar char="❏"/>
            </a:pPr>
            <a:r>
              <a:rPr lang="sv-SE" sz="2240">
                <a:latin typeface="Verdana"/>
                <a:ea typeface="Verdana"/>
                <a:cs typeface="Verdana"/>
                <a:sym typeface="Verdana"/>
              </a:rPr>
              <a:t>645 medlemmar, 961 fastighetsägare</a:t>
            </a:r>
            <a:endParaRPr sz="2240">
              <a:latin typeface="Verdana"/>
              <a:ea typeface="Verdana"/>
              <a:cs typeface="Verdana"/>
              <a:sym typeface="Verdana"/>
            </a:endParaRPr>
          </a:p>
          <a:p>
            <a:pPr indent="-312229" lvl="0" marL="320040" marR="0" rtl="0" algn="l">
              <a:lnSpc>
                <a:spcPct val="115000"/>
              </a:lnSpc>
              <a:spcBef>
                <a:spcPts val="0"/>
              </a:spcBef>
              <a:spcAft>
                <a:spcPts val="0"/>
              </a:spcAft>
              <a:buSzPct val="73214"/>
              <a:buFont typeface="Verdana"/>
              <a:buChar char="❏"/>
            </a:pPr>
            <a:r>
              <a:rPr lang="sv-SE" sz="2240">
                <a:latin typeface="Verdana"/>
                <a:ea typeface="Verdana"/>
                <a:cs typeface="Verdana"/>
                <a:sym typeface="Verdana"/>
              </a:rPr>
              <a:t>2844 andelar och ökande</a:t>
            </a:r>
            <a:endParaRPr sz="2240">
              <a:latin typeface="Verdana"/>
              <a:ea typeface="Verdana"/>
              <a:cs typeface="Verdana"/>
              <a:sym typeface="Verdana"/>
            </a:endParaRPr>
          </a:p>
          <a:p>
            <a:pPr indent="-312229" lvl="0" marL="320040" marR="0" rtl="0" algn="l">
              <a:lnSpc>
                <a:spcPct val="115000"/>
              </a:lnSpc>
              <a:spcBef>
                <a:spcPts val="0"/>
              </a:spcBef>
              <a:spcAft>
                <a:spcPts val="0"/>
              </a:spcAft>
              <a:buSzPct val="73214"/>
              <a:buFont typeface="Verdana"/>
              <a:buChar char="❏"/>
            </a:pPr>
            <a:r>
              <a:rPr lang="sv-SE" sz="2240">
                <a:latin typeface="Verdana"/>
                <a:ea typeface="Verdana"/>
                <a:cs typeface="Verdana"/>
                <a:sym typeface="Verdana"/>
              </a:rPr>
              <a:t>Ersättning för ledningsrätt 6,7 (12) tkr</a:t>
            </a:r>
            <a:endParaRPr sz="2240">
              <a:latin typeface="Verdana"/>
              <a:ea typeface="Verdana"/>
              <a:cs typeface="Verdana"/>
              <a:sym typeface="Verdana"/>
            </a:endParaRPr>
          </a:p>
          <a:p>
            <a:pPr indent="-312229" lvl="0" marL="320040" marR="0" rtl="0" algn="l">
              <a:lnSpc>
                <a:spcPct val="115000"/>
              </a:lnSpc>
              <a:spcBef>
                <a:spcPts val="0"/>
              </a:spcBef>
              <a:spcAft>
                <a:spcPts val="0"/>
              </a:spcAft>
              <a:buSzPct val="73214"/>
              <a:buFont typeface="Verdana"/>
              <a:buChar char="❏"/>
            </a:pPr>
            <a:r>
              <a:rPr lang="sv-SE" sz="2240">
                <a:latin typeface="Verdana"/>
                <a:ea typeface="Verdana"/>
                <a:cs typeface="Verdana"/>
                <a:sym typeface="Verdana"/>
              </a:rPr>
              <a:t>Nya fastigheter 26,4 (19,2) tkr</a:t>
            </a:r>
            <a:endParaRPr sz="2240">
              <a:latin typeface="Verdana"/>
              <a:ea typeface="Verdana"/>
              <a:cs typeface="Verdana"/>
              <a:sym typeface="Verdana"/>
            </a:endParaRPr>
          </a:p>
          <a:p>
            <a:pPr indent="-312229" lvl="0" marL="320040" marR="0" rtl="0" algn="l">
              <a:lnSpc>
                <a:spcPct val="115000"/>
              </a:lnSpc>
              <a:spcBef>
                <a:spcPts val="0"/>
              </a:spcBef>
              <a:spcAft>
                <a:spcPts val="0"/>
              </a:spcAft>
              <a:buSzPct val="73214"/>
              <a:buFont typeface="Verdana"/>
              <a:buChar char="❏"/>
            </a:pPr>
            <a:r>
              <a:rPr lang="sv-SE" sz="2240">
                <a:latin typeface="Verdana"/>
                <a:ea typeface="Verdana"/>
                <a:cs typeface="Verdana"/>
                <a:sym typeface="Verdana"/>
              </a:rPr>
              <a:t>Kommunalt bidrag om 44,6 tkr</a:t>
            </a:r>
            <a:endParaRPr sz="2240">
              <a:latin typeface="Verdana"/>
              <a:ea typeface="Verdana"/>
              <a:cs typeface="Verdana"/>
              <a:sym typeface="Verdana"/>
            </a:endParaRPr>
          </a:p>
          <a:p>
            <a:pPr indent="-312229" lvl="0" marL="320040" marR="0" rtl="0" algn="l">
              <a:lnSpc>
                <a:spcPct val="115000"/>
              </a:lnSpc>
              <a:spcBef>
                <a:spcPts val="0"/>
              </a:spcBef>
              <a:spcAft>
                <a:spcPts val="0"/>
              </a:spcAft>
              <a:buSzPct val="73214"/>
              <a:buFont typeface="Verdana"/>
              <a:buChar char="❏"/>
            </a:pPr>
            <a:r>
              <a:rPr lang="sv-SE" sz="2240">
                <a:latin typeface="Verdana"/>
                <a:ea typeface="Verdana"/>
                <a:cs typeface="Verdana"/>
                <a:sym typeface="Verdana"/>
              </a:rPr>
              <a:t>Statligt bidrag 32,3 tkr</a:t>
            </a:r>
            <a:endParaRPr sz="2240">
              <a:latin typeface="Verdana"/>
              <a:ea typeface="Verdana"/>
              <a:cs typeface="Verdana"/>
              <a:sym typeface="Verdana"/>
            </a:endParaRPr>
          </a:p>
          <a:p>
            <a:pPr indent="-312229" lvl="0" marL="320040" marR="0" rtl="0" algn="l">
              <a:lnSpc>
                <a:spcPct val="115000"/>
              </a:lnSpc>
              <a:spcBef>
                <a:spcPts val="0"/>
              </a:spcBef>
              <a:spcAft>
                <a:spcPts val="0"/>
              </a:spcAft>
              <a:buSzPct val="73214"/>
              <a:buFont typeface="Verdana"/>
              <a:buChar char="❏"/>
            </a:pPr>
            <a:r>
              <a:rPr lang="sv-SE" sz="2240">
                <a:latin typeface="Verdana"/>
                <a:ea typeface="Verdana"/>
                <a:cs typeface="Verdana"/>
                <a:sym typeface="Verdana"/>
              </a:rPr>
              <a:t>Stabil ekonomi</a:t>
            </a:r>
            <a:endParaRPr sz="2240">
              <a:latin typeface="Verdana"/>
              <a:ea typeface="Verdana"/>
              <a:cs typeface="Verdana"/>
              <a:sym typeface="Verdana"/>
            </a:endParaRPr>
          </a:p>
          <a:p>
            <a:pPr indent="0" lvl="0" marL="0" marR="0" rtl="0" algn="l">
              <a:lnSpc>
                <a:spcPct val="115000"/>
              </a:lnSpc>
              <a:spcBef>
                <a:spcPts val="0"/>
              </a:spcBef>
              <a:spcAft>
                <a:spcPts val="0"/>
              </a:spcAft>
              <a:buSzPct val="52123"/>
              <a:buNone/>
            </a:pPr>
            <a:r>
              <a:t/>
            </a:r>
            <a:endParaRPr sz="2240">
              <a:latin typeface="Verdana"/>
              <a:ea typeface="Verdana"/>
              <a:cs typeface="Verdana"/>
              <a:sym typeface="Verdana"/>
            </a:endParaRPr>
          </a:p>
        </p:txBody>
      </p:sp>
      <p:pic>
        <p:nvPicPr>
          <p:cNvPr descr="C:\Users\sln\AppData\Local\Microsoft\Windows\Temporary Internet Files\Content.IE5\B6P7UTNR\MC900308675[1].wmf" id="199" name="Google Shape;199;p3"/>
          <p:cNvPicPr preferRelativeResize="0"/>
          <p:nvPr/>
        </p:nvPicPr>
        <p:blipFill rotWithShape="1">
          <a:blip r:embed="rId3">
            <a:alphaModFix/>
          </a:blip>
          <a:srcRect b="0" l="0" r="0" t="0"/>
          <a:stretch/>
        </p:blipFill>
        <p:spPr>
          <a:xfrm>
            <a:off x="6588125" y="0"/>
            <a:ext cx="2305050" cy="1208485"/>
          </a:xfrm>
          <a:prstGeom prst="rect">
            <a:avLst/>
          </a:prstGeom>
          <a:noFill/>
          <a:ln>
            <a:noFill/>
          </a:ln>
        </p:spPr>
      </p:pic>
      <p:pic>
        <p:nvPicPr>
          <p:cNvPr id="200" name="Google Shape;200;p3"/>
          <p:cNvPicPr preferRelativeResize="0"/>
          <p:nvPr/>
        </p:nvPicPr>
        <p:blipFill rotWithShape="1">
          <a:blip r:embed="rId4">
            <a:alphaModFix/>
          </a:blip>
          <a:srcRect b="0" l="0" r="0" t="0"/>
          <a:stretch/>
        </p:blipFill>
        <p:spPr>
          <a:xfrm>
            <a:off x="6272210" y="1314450"/>
            <a:ext cx="2871789" cy="3829050"/>
          </a:xfrm>
          <a:prstGeom prst="rect">
            <a:avLst/>
          </a:prstGeom>
          <a:noFill/>
          <a:ln>
            <a:noFill/>
          </a:ln>
        </p:spPr>
      </p:pic>
      <p:sp>
        <p:nvSpPr>
          <p:cNvPr id="201" name="Google Shape;201;p3"/>
          <p:cNvSpPr txBox="1"/>
          <p:nvPr/>
        </p:nvSpPr>
        <p:spPr>
          <a:xfrm>
            <a:off x="6036644" y="4778499"/>
            <a:ext cx="2895600" cy="357188"/>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lt1"/>
                </a:solidFill>
                <a:latin typeface="Arial"/>
                <a:ea typeface="Arial"/>
                <a:cs typeface="Arial"/>
                <a:sym typeface="Arial"/>
              </a:rPr>
              <a:t>Årsstämma 2022</a:t>
            </a:r>
            <a:endParaRPr b="0" i="0" sz="1400" u="none" cap="none" strike="noStrike">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4"/>
          <p:cNvSpPr txBox="1"/>
          <p:nvPr>
            <p:ph type="title"/>
          </p:nvPr>
        </p:nvSpPr>
        <p:spPr>
          <a:xfrm>
            <a:off x="251520" y="303610"/>
            <a:ext cx="6337300" cy="857250"/>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chemeClr val="dk2"/>
              </a:buClr>
              <a:buSzPts val="3600"/>
              <a:buFont typeface="Twentieth Century"/>
              <a:buNone/>
            </a:pPr>
            <a:r>
              <a:rPr lang="sv-SE" sz="3600"/>
              <a:t>Intäkter och kostnader 2021</a:t>
            </a:r>
            <a:endParaRPr/>
          </a:p>
        </p:txBody>
      </p:sp>
      <p:pic>
        <p:nvPicPr>
          <p:cNvPr descr="C:\Users\sln\AppData\Local\Microsoft\Windows\Temporary Internet Files\Content.IE5\B6P7UTNR\MC900308675[1].wmf" id="208" name="Google Shape;208;p4"/>
          <p:cNvPicPr preferRelativeResize="0"/>
          <p:nvPr/>
        </p:nvPicPr>
        <p:blipFill rotWithShape="1">
          <a:blip r:embed="rId3">
            <a:alphaModFix/>
          </a:blip>
          <a:srcRect b="0" l="0" r="0" t="0"/>
          <a:stretch/>
        </p:blipFill>
        <p:spPr>
          <a:xfrm>
            <a:off x="6588125" y="0"/>
            <a:ext cx="2305050" cy="1208485"/>
          </a:xfrm>
          <a:prstGeom prst="rect">
            <a:avLst/>
          </a:prstGeom>
          <a:noFill/>
          <a:ln>
            <a:noFill/>
          </a:ln>
        </p:spPr>
      </p:pic>
      <p:sp>
        <p:nvSpPr>
          <p:cNvPr id="209" name="Google Shape;209;p4"/>
          <p:cNvSpPr txBox="1"/>
          <p:nvPr>
            <p:ph idx="11" type="ftr"/>
          </p:nvPr>
        </p:nvSpPr>
        <p:spPr>
          <a:xfrm>
            <a:off x="6081078" y="4716304"/>
            <a:ext cx="2895600" cy="357188"/>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dk1"/>
                </a:solidFill>
                <a:latin typeface="Arial"/>
                <a:ea typeface="Arial"/>
                <a:cs typeface="Arial"/>
                <a:sym typeface="Arial"/>
              </a:rPr>
              <a:t>Årsstämma 2022</a:t>
            </a:r>
            <a:endParaRPr/>
          </a:p>
        </p:txBody>
      </p:sp>
      <p:pic>
        <p:nvPicPr>
          <p:cNvPr id="210" name="Google Shape;210;p4"/>
          <p:cNvPicPr preferRelativeResize="0"/>
          <p:nvPr/>
        </p:nvPicPr>
        <p:blipFill rotWithShape="1">
          <a:blip r:embed="rId4">
            <a:alphaModFix/>
          </a:blip>
          <a:srcRect b="17128" l="21504" r="20888" t="28525"/>
          <a:stretch/>
        </p:blipFill>
        <p:spPr>
          <a:xfrm>
            <a:off x="152400" y="1208475"/>
            <a:ext cx="7294528" cy="38650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5"/>
          <p:cNvSpPr txBox="1"/>
          <p:nvPr>
            <p:ph type="title"/>
          </p:nvPr>
        </p:nvSpPr>
        <p:spPr>
          <a:xfrm>
            <a:off x="250825" y="303610"/>
            <a:ext cx="6337300" cy="857250"/>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chemeClr val="dk2"/>
              </a:buClr>
              <a:buSzPts val="3600"/>
              <a:buFont typeface="Twentieth Century"/>
              <a:buNone/>
            </a:pPr>
            <a:r>
              <a:rPr lang="sv-SE" sz="3600"/>
              <a:t>Balansräkningen 2021</a:t>
            </a:r>
            <a:endParaRPr/>
          </a:p>
        </p:txBody>
      </p:sp>
      <p:pic>
        <p:nvPicPr>
          <p:cNvPr descr="C:\Users\sln\AppData\Local\Microsoft\Windows\Temporary Internet Files\Content.IE5\B6P7UTNR\MC900308675[1].wmf" id="217" name="Google Shape;217;p5"/>
          <p:cNvPicPr preferRelativeResize="0"/>
          <p:nvPr/>
        </p:nvPicPr>
        <p:blipFill rotWithShape="1">
          <a:blip r:embed="rId3">
            <a:alphaModFix/>
          </a:blip>
          <a:srcRect b="0" l="0" r="0" t="0"/>
          <a:stretch/>
        </p:blipFill>
        <p:spPr>
          <a:xfrm>
            <a:off x="6588125" y="0"/>
            <a:ext cx="2305050" cy="1208485"/>
          </a:xfrm>
          <a:prstGeom prst="rect">
            <a:avLst/>
          </a:prstGeom>
          <a:noFill/>
          <a:ln>
            <a:noFill/>
          </a:ln>
        </p:spPr>
      </p:pic>
      <p:sp>
        <p:nvSpPr>
          <p:cNvPr id="218" name="Google Shape;218;p5"/>
          <p:cNvSpPr txBox="1"/>
          <p:nvPr>
            <p:ph idx="11" type="ftr"/>
          </p:nvPr>
        </p:nvSpPr>
        <p:spPr>
          <a:xfrm>
            <a:off x="6036644" y="4778499"/>
            <a:ext cx="2895600" cy="357188"/>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dk1"/>
                </a:solidFill>
                <a:latin typeface="Arial"/>
                <a:ea typeface="Arial"/>
                <a:cs typeface="Arial"/>
                <a:sym typeface="Arial"/>
              </a:rPr>
              <a:t>Årsstämma 2022</a:t>
            </a:r>
            <a:endParaRPr>
              <a:solidFill>
                <a:schemeClr val="dk1"/>
              </a:solidFill>
            </a:endParaRPr>
          </a:p>
        </p:txBody>
      </p:sp>
      <p:pic>
        <p:nvPicPr>
          <p:cNvPr id="219" name="Google Shape;219;p5"/>
          <p:cNvPicPr preferRelativeResize="0"/>
          <p:nvPr/>
        </p:nvPicPr>
        <p:blipFill rotWithShape="1">
          <a:blip r:embed="rId4">
            <a:alphaModFix/>
          </a:blip>
          <a:srcRect b="45648" l="30684" r="30688" t="23511"/>
          <a:stretch/>
        </p:blipFill>
        <p:spPr>
          <a:xfrm>
            <a:off x="152400" y="1313250"/>
            <a:ext cx="7740105" cy="34652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g12842123b6f_0_4"/>
          <p:cNvSpPr txBox="1"/>
          <p:nvPr>
            <p:ph type="title"/>
          </p:nvPr>
        </p:nvSpPr>
        <p:spPr>
          <a:xfrm>
            <a:off x="250825" y="303610"/>
            <a:ext cx="6337200" cy="857400"/>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chemeClr val="dk2"/>
              </a:buClr>
              <a:buSzPts val="3600"/>
              <a:buFont typeface="Twentieth Century"/>
              <a:buNone/>
            </a:pPr>
            <a:r>
              <a:rPr lang="sv-SE" sz="3600"/>
              <a:t>Balansräkningen 2021</a:t>
            </a:r>
            <a:endParaRPr/>
          </a:p>
        </p:txBody>
      </p:sp>
      <p:pic>
        <p:nvPicPr>
          <p:cNvPr descr="C:\Users\sln\AppData\Local\Microsoft\Windows\Temporary Internet Files\Content.IE5\B6P7UTNR\MC900308675[1].wmf" id="226" name="Google Shape;226;g12842123b6f_0_4"/>
          <p:cNvPicPr preferRelativeResize="0"/>
          <p:nvPr/>
        </p:nvPicPr>
        <p:blipFill rotWithShape="1">
          <a:blip r:embed="rId3">
            <a:alphaModFix/>
          </a:blip>
          <a:srcRect b="0" l="0" r="0" t="0"/>
          <a:stretch/>
        </p:blipFill>
        <p:spPr>
          <a:xfrm>
            <a:off x="6588125" y="0"/>
            <a:ext cx="2305051" cy="1208485"/>
          </a:xfrm>
          <a:prstGeom prst="rect">
            <a:avLst/>
          </a:prstGeom>
          <a:noFill/>
          <a:ln>
            <a:noFill/>
          </a:ln>
        </p:spPr>
      </p:pic>
      <p:sp>
        <p:nvSpPr>
          <p:cNvPr id="227" name="Google Shape;227;g12842123b6f_0_4"/>
          <p:cNvSpPr txBox="1"/>
          <p:nvPr>
            <p:ph idx="11" type="ftr"/>
          </p:nvPr>
        </p:nvSpPr>
        <p:spPr>
          <a:xfrm>
            <a:off x="6036644" y="4778499"/>
            <a:ext cx="2895600" cy="3573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dk1"/>
                </a:solidFill>
                <a:latin typeface="Arial"/>
                <a:ea typeface="Arial"/>
                <a:cs typeface="Arial"/>
                <a:sym typeface="Arial"/>
              </a:rPr>
              <a:t>Årsstämma 2022</a:t>
            </a:r>
            <a:endParaRPr>
              <a:solidFill>
                <a:schemeClr val="dk1"/>
              </a:solidFill>
            </a:endParaRPr>
          </a:p>
        </p:txBody>
      </p:sp>
      <p:pic>
        <p:nvPicPr>
          <p:cNvPr id="228" name="Google Shape;228;g12842123b6f_0_4"/>
          <p:cNvPicPr preferRelativeResize="0"/>
          <p:nvPr/>
        </p:nvPicPr>
        <p:blipFill rotWithShape="1">
          <a:blip r:embed="rId4">
            <a:alphaModFix/>
          </a:blip>
          <a:srcRect b="15178" l="30684" r="30688" t="53442"/>
          <a:stretch/>
        </p:blipFill>
        <p:spPr>
          <a:xfrm>
            <a:off x="22225" y="1451350"/>
            <a:ext cx="7473751" cy="340452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pic>
        <p:nvPicPr>
          <p:cNvPr descr="C:\Users\sln\AppData\Local\Microsoft\Windows\Temporary Internet Files\Content.IE5\B6P7UTNR\MC900308675[1].wmf" id="234" name="Google Shape;234;p6"/>
          <p:cNvPicPr preferRelativeResize="0"/>
          <p:nvPr/>
        </p:nvPicPr>
        <p:blipFill rotWithShape="1">
          <a:blip r:embed="rId3">
            <a:alphaModFix/>
          </a:blip>
          <a:srcRect b="0" l="0" r="0" t="0"/>
          <a:stretch/>
        </p:blipFill>
        <p:spPr>
          <a:xfrm>
            <a:off x="6588125" y="0"/>
            <a:ext cx="2305050" cy="1208485"/>
          </a:xfrm>
          <a:prstGeom prst="rect">
            <a:avLst/>
          </a:prstGeom>
          <a:noFill/>
          <a:ln>
            <a:noFill/>
          </a:ln>
        </p:spPr>
      </p:pic>
      <p:sp>
        <p:nvSpPr>
          <p:cNvPr id="235" name="Google Shape;235;p6"/>
          <p:cNvSpPr txBox="1"/>
          <p:nvPr>
            <p:ph type="title"/>
          </p:nvPr>
        </p:nvSpPr>
        <p:spPr>
          <a:xfrm>
            <a:off x="609600" y="118110"/>
            <a:ext cx="8153400" cy="1005840"/>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chemeClr val="dk2"/>
              </a:buClr>
              <a:buSzPts val="3600"/>
              <a:buFont typeface="Twentieth Century"/>
              <a:buNone/>
            </a:pPr>
            <a:r>
              <a:rPr lang="sv-SE" sz="3600"/>
              <a:t>Verksamheten 2022 i korthet</a:t>
            </a:r>
            <a:endParaRPr/>
          </a:p>
        </p:txBody>
      </p:sp>
      <p:sp>
        <p:nvSpPr>
          <p:cNvPr id="236" name="Google Shape;236;p6"/>
          <p:cNvSpPr txBox="1"/>
          <p:nvPr/>
        </p:nvSpPr>
        <p:spPr>
          <a:xfrm>
            <a:off x="272875" y="1603974"/>
            <a:ext cx="5910900" cy="3098400"/>
          </a:xfrm>
          <a:prstGeom prst="rect">
            <a:avLst/>
          </a:prstGeom>
          <a:noFill/>
          <a:ln>
            <a:noFill/>
          </a:ln>
        </p:spPr>
        <p:txBody>
          <a:bodyPr anchorCtr="0" anchor="t" bIns="45700" lIns="91425" spcFirstLastPara="1" rIns="91425" wrap="square" tIns="45700">
            <a:normAutofit lnSpcReduction="10000"/>
          </a:bodyPr>
          <a:lstStyle/>
          <a:p>
            <a:pPr indent="-320040" lvl="0" marL="320040" marR="0" rtl="0" algn="l">
              <a:lnSpc>
                <a:spcPct val="115000"/>
              </a:lnSpc>
              <a:spcBef>
                <a:spcPts val="0"/>
              </a:spcBef>
              <a:spcAft>
                <a:spcPts val="0"/>
              </a:spcAft>
              <a:buClr>
                <a:schemeClr val="accent2"/>
              </a:buClr>
              <a:buSzPts val="1640"/>
              <a:buFont typeface="Verdana"/>
              <a:buChar char="❏"/>
            </a:pPr>
            <a:r>
              <a:rPr b="0" i="0" lang="sv-SE" sz="2240" u="none" cap="none" strike="noStrike">
                <a:solidFill>
                  <a:schemeClr val="dk1"/>
                </a:solidFill>
                <a:latin typeface="Verdana"/>
                <a:ea typeface="Verdana"/>
                <a:cs typeface="Verdana"/>
                <a:sym typeface="Verdana"/>
              </a:rPr>
              <a:t>Asfalt på Gunnar Nilssons väg, Häglevägen, Gullvivevägen, Smörblommevägen och Violvägen samt justering vid Kärrslundsgatan</a:t>
            </a:r>
            <a:endParaRPr b="0" i="0" sz="2240" u="none" cap="none" strike="noStrike">
              <a:solidFill>
                <a:schemeClr val="dk1"/>
              </a:solidFill>
              <a:latin typeface="Verdana"/>
              <a:ea typeface="Verdana"/>
              <a:cs typeface="Verdana"/>
              <a:sym typeface="Verdana"/>
            </a:endParaRPr>
          </a:p>
          <a:p>
            <a:pPr indent="-320040" lvl="0" marL="320040" marR="0" rtl="0" algn="l">
              <a:lnSpc>
                <a:spcPct val="115000"/>
              </a:lnSpc>
              <a:spcBef>
                <a:spcPts val="0"/>
              </a:spcBef>
              <a:spcAft>
                <a:spcPts val="0"/>
              </a:spcAft>
              <a:buClr>
                <a:schemeClr val="accent2"/>
              </a:buClr>
              <a:buSzPts val="1640"/>
              <a:buFont typeface="Verdana"/>
              <a:buChar char="❏"/>
            </a:pPr>
            <a:r>
              <a:rPr b="0" i="0" lang="sv-SE" sz="2240" u="none" cap="none" strike="noStrike">
                <a:solidFill>
                  <a:schemeClr val="dk1"/>
                </a:solidFill>
                <a:latin typeface="Verdana"/>
                <a:ea typeface="Verdana"/>
                <a:cs typeface="Verdana"/>
                <a:sym typeface="Verdana"/>
              </a:rPr>
              <a:t>Expansion Byxelkrok</a:t>
            </a:r>
            <a:endParaRPr sz="2240">
              <a:solidFill>
                <a:schemeClr val="dk1"/>
              </a:solidFill>
              <a:latin typeface="Verdana"/>
              <a:ea typeface="Verdana"/>
              <a:cs typeface="Verdana"/>
              <a:sym typeface="Verdana"/>
            </a:endParaRPr>
          </a:p>
          <a:p>
            <a:pPr indent="-320040" lvl="0" marL="320040" marR="0" rtl="0" algn="l">
              <a:lnSpc>
                <a:spcPct val="115000"/>
              </a:lnSpc>
              <a:spcBef>
                <a:spcPts val="0"/>
              </a:spcBef>
              <a:spcAft>
                <a:spcPts val="0"/>
              </a:spcAft>
              <a:buClr>
                <a:schemeClr val="accent2"/>
              </a:buClr>
              <a:buSzPts val="1640"/>
              <a:buFont typeface="Verdana"/>
              <a:buChar char="❏"/>
            </a:pPr>
            <a:r>
              <a:rPr lang="sv-SE" sz="2240">
                <a:solidFill>
                  <a:schemeClr val="dk1"/>
                </a:solidFill>
                <a:latin typeface="Verdana"/>
                <a:ea typeface="Verdana"/>
                <a:cs typeface="Verdana"/>
                <a:sym typeface="Verdana"/>
              </a:rPr>
              <a:t>Momspliktig verksamhet?</a:t>
            </a:r>
            <a:endParaRPr sz="2240">
              <a:solidFill>
                <a:schemeClr val="dk1"/>
              </a:solidFill>
              <a:latin typeface="Verdana"/>
              <a:ea typeface="Verdana"/>
              <a:cs typeface="Verdana"/>
              <a:sym typeface="Verdana"/>
            </a:endParaRPr>
          </a:p>
          <a:p>
            <a:pPr indent="-320040" lvl="0" marL="320040" marR="0" rtl="0" algn="l">
              <a:lnSpc>
                <a:spcPct val="115000"/>
              </a:lnSpc>
              <a:spcBef>
                <a:spcPts val="0"/>
              </a:spcBef>
              <a:spcAft>
                <a:spcPts val="0"/>
              </a:spcAft>
              <a:buClr>
                <a:schemeClr val="accent2"/>
              </a:buClr>
              <a:buSzPts val="1640"/>
              <a:buFont typeface="Verdana"/>
              <a:buChar char="❏"/>
            </a:pPr>
            <a:r>
              <a:rPr lang="sv-SE" sz="2240">
                <a:solidFill>
                  <a:schemeClr val="dk1"/>
                </a:solidFill>
                <a:latin typeface="Verdana"/>
                <a:ea typeface="Verdana"/>
                <a:cs typeface="Verdana"/>
                <a:sym typeface="Verdana"/>
              </a:rPr>
              <a:t>Trafiksäkerheten i Byxelkrok</a:t>
            </a:r>
            <a:endParaRPr sz="2240">
              <a:solidFill>
                <a:schemeClr val="dk1"/>
              </a:solidFill>
              <a:latin typeface="Verdana"/>
              <a:ea typeface="Verdana"/>
              <a:cs typeface="Verdana"/>
              <a:sym typeface="Verdana"/>
            </a:endParaRPr>
          </a:p>
          <a:p>
            <a:pPr indent="0" lvl="0" marL="0" marR="0" rtl="0" algn="l">
              <a:lnSpc>
                <a:spcPct val="115000"/>
              </a:lnSpc>
              <a:spcBef>
                <a:spcPts val="0"/>
              </a:spcBef>
              <a:spcAft>
                <a:spcPts val="0"/>
              </a:spcAft>
              <a:buNone/>
            </a:pPr>
            <a:r>
              <a:t/>
            </a:r>
            <a:endParaRPr sz="2240">
              <a:solidFill>
                <a:schemeClr val="dk1"/>
              </a:solidFill>
              <a:latin typeface="Verdana"/>
              <a:ea typeface="Verdana"/>
              <a:cs typeface="Verdana"/>
              <a:sym typeface="Verdana"/>
            </a:endParaRPr>
          </a:p>
        </p:txBody>
      </p:sp>
      <p:sp>
        <p:nvSpPr>
          <p:cNvPr id="237" name="Google Shape;237;p6"/>
          <p:cNvSpPr txBox="1"/>
          <p:nvPr/>
        </p:nvSpPr>
        <p:spPr>
          <a:xfrm>
            <a:off x="6036644" y="4778499"/>
            <a:ext cx="2895600" cy="357188"/>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lt1"/>
                </a:solidFill>
                <a:latin typeface="Arial"/>
                <a:ea typeface="Arial"/>
                <a:cs typeface="Arial"/>
                <a:sym typeface="Arial"/>
              </a:rPr>
              <a:t>Årsstämma 2020</a:t>
            </a:r>
            <a:endParaRPr b="0" i="0" sz="1400" u="none" cap="none" strike="noStrike">
              <a:solidFill>
                <a:schemeClr val="lt1"/>
              </a:solidFill>
              <a:latin typeface="Twentieth Century"/>
              <a:ea typeface="Twentieth Century"/>
              <a:cs typeface="Twentieth Century"/>
              <a:sym typeface="Twentieth Century"/>
            </a:endParaRPr>
          </a:p>
        </p:txBody>
      </p:sp>
      <p:pic>
        <p:nvPicPr>
          <p:cNvPr id="238" name="Google Shape;238;p6"/>
          <p:cNvPicPr preferRelativeResize="0"/>
          <p:nvPr/>
        </p:nvPicPr>
        <p:blipFill rotWithShape="1">
          <a:blip r:embed="rId4">
            <a:alphaModFix/>
          </a:blip>
          <a:srcRect b="0" l="0" r="0" t="0"/>
          <a:stretch/>
        </p:blipFill>
        <p:spPr>
          <a:xfrm>
            <a:off x="6336200" y="1360875"/>
            <a:ext cx="2831078" cy="3774802"/>
          </a:xfrm>
          <a:prstGeom prst="rect">
            <a:avLst/>
          </a:prstGeom>
          <a:noFill/>
          <a:ln>
            <a:noFill/>
          </a:ln>
        </p:spPr>
      </p:pic>
      <p:sp>
        <p:nvSpPr>
          <p:cNvPr id="239" name="Google Shape;239;p6"/>
          <p:cNvSpPr txBox="1"/>
          <p:nvPr>
            <p:ph idx="11" type="ftr"/>
          </p:nvPr>
        </p:nvSpPr>
        <p:spPr>
          <a:xfrm>
            <a:off x="6112844" y="4702299"/>
            <a:ext cx="2895600" cy="3573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lt1"/>
                </a:solidFill>
                <a:latin typeface="Arial"/>
                <a:ea typeface="Arial"/>
                <a:cs typeface="Arial"/>
                <a:sym typeface="Arial"/>
              </a:rPr>
              <a:t>Årsstämma 2021</a:t>
            </a:r>
            <a:endParaRPr>
              <a:solidFill>
                <a:schemeClr val="l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pic>
        <p:nvPicPr>
          <p:cNvPr id="244" name="Google Shape;244;g13bcee80bec_0_7"/>
          <p:cNvPicPr preferRelativeResize="0"/>
          <p:nvPr/>
        </p:nvPicPr>
        <p:blipFill rotWithShape="1">
          <a:blip r:embed="rId3">
            <a:alphaModFix/>
          </a:blip>
          <a:srcRect b="34162" l="0" r="0" t="0"/>
          <a:stretch/>
        </p:blipFill>
        <p:spPr>
          <a:xfrm>
            <a:off x="-949085" y="1"/>
            <a:ext cx="10393650" cy="5132072"/>
          </a:xfrm>
          <a:prstGeom prst="rect">
            <a:avLst/>
          </a:prstGeom>
          <a:noFill/>
          <a:ln>
            <a:noFill/>
          </a:ln>
        </p:spPr>
      </p:pic>
      <p:sp>
        <p:nvSpPr>
          <p:cNvPr id="245" name="Google Shape;245;g13bcee80bec_0_7"/>
          <p:cNvSpPr txBox="1"/>
          <p:nvPr/>
        </p:nvSpPr>
        <p:spPr>
          <a:xfrm>
            <a:off x="1546225" y="413147"/>
            <a:ext cx="5905500" cy="6465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3600"/>
              <a:buFont typeface="Arial"/>
              <a:buNone/>
            </a:pPr>
            <a:r>
              <a:rPr b="1" i="0" lang="sv-SE" sz="3600" u="none" cap="none" strike="noStrike">
                <a:solidFill>
                  <a:schemeClr val="dk1"/>
                </a:solidFill>
                <a:latin typeface="Arial"/>
                <a:ea typeface="Arial"/>
                <a:cs typeface="Arial"/>
                <a:sym typeface="Arial"/>
              </a:rPr>
              <a:t>Byxelkroks Vägförening</a:t>
            </a:r>
            <a:endParaRPr b="0" i="0" sz="1400" u="none" cap="none" strike="noStrike">
              <a:solidFill>
                <a:srgbClr val="000000"/>
              </a:solidFill>
              <a:latin typeface="Arial"/>
              <a:ea typeface="Arial"/>
              <a:cs typeface="Arial"/>
              <a:sym typeface="Arial"/>
            </a:endParaRPr>
          </a:p>
        </p:txBody>
      </p:sp>
      <p:pic>
        <p:nvPicPr>
          <p:cNvPr descr="C:\Users\sln\AppData\Local\Microsoft\Windows\Temporary Internet Files\Content.IE5\B6P7UTNR\MC900308675[1].wmf" id="246" name="Google Shape;246;g13bcee80bec_0_7"/>
          <p:cNvPicPr preferRelativeResize="0"/>
          <p:nvPr/>
        </p:nvPicPr>
        <p:blipFill rotWithShape="1">
          <a:blip r:embed="rId4">
            <a:alphaModFix/>
          </a:blip>
          <a:srcRect b="0" l="0" r="0" t="0"/>
          <a:stretch/>
        </p:blipFill>
        <p:spPr>
          <a:xfrm>
            <a:off x="1908176" y="1242775"/>
            <a:ext cx="5040312" cy="264437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g8beb0de6c8_0_6"/>
          <p:cNvSpPr txBox="1"/>
          <p:nvPr>
            <p:ph type="title"/>
          </p:nvPr>
        </p:nvSpPr>
        <p:spPr>
          <a:xfrm>
            <a:off x="609600" y="118110"/>
            <a:ext cx="8153400" cy="10059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800"/>
              <a:buNone/>
            </a:pPr>
            <a:r>
              <a:rPr lang="sv-SE" sz="3600"/>
              <a:t>Revisorernas berättelse</a:t>
            </a:r>
            <a:endParaRPr sz="3600"/>
          </a:p>
        </p:txBody>
      </p:sp>
      <p:pic>
        <p:nvPicPr>
          <p:cNvPr descr="C:\Users\sln\AppData\Local\Microsoft\Windows\Temporary Internet Files\Content.IE5\B6P7UTNR\MC900308675[1].wmf" id="253" name="Google Shape;253;g8beb0de6c8_0_6"/>
          <p:cNvPicPr preferRelativeResize="0"/>
          <p:nvPr/>
        </p:nvPicPr>
        <p:blipFill rotWithShape="1">
          <a:blip r:embed="rId3">
            <a:alphaModFix/>
          </a:blip>
          <a:srcRect b="0" l="0" r="0" t="0"/>
          <a:stretch/>
        </p:blipFill>
        <p:spPr>
          <a:xfrm>
            <a:off x="6588125" y="0"/>
            <a:ext cx="2305051" cy="1208485"/>
          </a:xfrm>
          <a:prstGeom prst="rect">
            <a:avLst/>
          </a:prstGeom>
          <a:noFill/>
          <a:ln>
            <a:noFill/>
          </a:ln>
        </p:spPr>
      </p:pic>
      <p:sp>
        <p:nvSpPr>
          <p:cNvPr id="254" name="Google Shape;254;g8beb0de6c8_0_6"/>
          <p:cNvSpPr txBox="1"/>
          <p:nvPr>
            <p:ph idx="11" type="ftr"/>
          </p:nvPr>
        </p:nvSpPr>
        <p:spPr>
          <a:xfrm>
            <a:off x="6112844" y="4702299"/>
            <a:ext cx="2895600" cy="3573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dk1"/>
                </a:solidFill>
                <a:latin typeface="Arial"/>
                <a:ea typeface="Arial"/>
                <a:cs typeface="Arial"/>
                <a:sym typeface="Arial"/>
              </a:rPr>
              <a:t>Årsstämma 2022</a:t>
            </a:r>
            <a:endParaRPr>
              <a:solidFill>
                <a:schemeClr val="dk1"/>
              </a:solidFill>
            </a:endParaRPr>
          </a:p>
        </p:txBody>
      </p:sp>
      <p:pic>
        <p:nvPicPr>
          <p:cNvPr id="255" name="Google Shape;255;g8beb0de6c8_0_6"/>
          <p:cNvPicPr preferRelativeResize="0"/>
          <p:nvPr/>
        </p:nvPicPr>
        <p:blipFill rotWithShape="1">
          <a:blip r:embed="rId4">
            <a:alphaModFix/>
          </a:blip>
          <a:srcRect b="13745" l="18746" r="20110" t="30849"/>
          <a:stretch/>
        </p:blipFill>
        <p:spPr>
          <a:xfrm>
            <a:off x="0" y="1342125"/>
            <a:ext cx="7058525" cy="35978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g8beb0de6c8_0_13"/>
          <p:cNvSpPr txBox="1"/>
          <p:nvPr>
            <p:ph type="title"/>
          </p:nvPr>
        </p:nvSpPr>
        <p:spPr>
          <a:xfrm>
            <a:off x="609600" y="118110"/>
            <a:ext cx="8153400" cy="10059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800"/>
              <a:buNone/>
            </a:pPr>
            <a:r>
              <a:rPr b="1" lang="sv-SE" sz="2800">
                <a:solidFill>
                  <a:schemeClr val="dk1"/>
                </a:solidFill>
                <a:latin typeface="Arial"/>
                <a:ea typeface="Arial"/>
                <a:cs typeface="Arial"/>
                <a:sym typeface="Arial"/>
              </a:rPr>
              <a:t>Årsstämma 2022</a:t>
            </a:r>
            <a:endParaRPr/>
          </a:p>
        </p:txBody>
      </p:sp>
      <p:sp>
        <p:nvSpPr>
          <p:cNvPr id="262" name="Google Shape;262;g8beb0de6c8_0_13"/>
          <p:cNvSpPr txBox="1"/>
          <p:nvPr>
            <p:ph idx="1" type="body"/>
          </p:nvPr>
        </p:nvSpPr>
        <p:spPr>
          <a:xfrm>
            <a:off x="609600" y="1581150"/>
            <a:ext cx="8314800" cy="3242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1400"/>
              </a:spcBef>
              <a:spcAft>
                <a:spcPts val="0"/>
              </a:spcAft>
              <a:buClr>
                <a:schemeClr val="dk1"/>
              </a:buClr>
              <a:buSzPts val="1100"/>
              <a:buFont typeface="Arial"/>
              <a:buNone/>
            </a:pPr>
            <a:r>
              <a:rPr lang="sv-SE" sz="2100">
                <a:latin typeface="Verdana"/>
                <a:ea typeface="Verdana"/>
                <a:cs typeface="Verdana"/>
                <a:sym typeface="Verdana"/>
              </a:rPr>
              <a:t>6. ansvarsfrihet för styrelsen</a:t>
            </a:r>
            <a:endParaRPr sz="2100">
              <a:latin typeface="Verdana"/>
              <a:ea typeface="Verdana"/>
              <a:cs typeface="Verdana"/>
              <a:sym typeface="Verdana"/>
            </a:endParaRPr>
          </a:p>
          <a:p>
            <a:pPr indent="0" lvl="0" marL="0" rtl="0" algn="l">
              <a:lnSpc>
                <a:spcPct val="100000"/>
              </a:lnSpc>
              <a:spcBef>
                <a:spcPts val="1400"/>
              </a:spcBef>
              <a:spcAft>
                <a:spcPts val="0"/>
              </a:spcAft>
              <a:buClr>
                <a:schemeClr val="dk1"/>
              </a:buClr>
              <a:buSzPts val="1100"/>
              <a:buFont typeface="Arial"/>
              <a:buNone/>
            </a:pPr>
            <a:r>
              <a:rPr lang="sv-SE" sz="2100">
                <a:latin typeface="Verdana"/>
                <a:ea typeface="Verdana"/>
                <a:cs typeface="Verdana"/>
                <a:sym typeface="Verdana"/>
              </a:rPr>
              <a:t>7. framställningar från styrelsen och motioner från medlemmarna</a:t>
            </a:r>
            <a:endParaRPr sz="2100">
              <a:latin typeface="Verdana"/>
              <a:ea typeface="Verdana"/>
              <a:cs typeface="Verdana"/>
              <a:sym typeface="Verdana"/>
            </a:endParaRPr>
          </a:p>
          <a:p>
            <a:pPr indent="0" lvl="0" marL="0" rtl="0" algn="l">
              <a:lnSpc>
                <a:spcPct val="100000"/>
              </a:lnSpc>
              <a:spcBef>
                <a:spcPts val="1400"/>
              </a:spcBef>
              <a:spcAft>
                <a:spcPts val="0"/>
              </a:spcAft>
              <a:buClr>
                <a:schemeClr val="dk1"/>
              </a:buClr>
              <a:buSzPts val="1100"/>
              <a:buFont typeface="Arial"/>
              <a:buNone/>
            </a:pPr>
            <a:r>
              <a:rPr lang="sv-SE" sz="2100">
                <a:latin typeface="Verdana"/>
                <a:ea typeface="Verdana"/>
                <a:cs typeface="Verdana"/>
                <a:sym typeface="Verdana"/>
              </a:rPr>
              <a:t>8. ersättning till styrelse och revisor</a:t>
            </a:r>
            <a:endParaRPr sz="2100">
              <a:latin typeface="Verdana"/>
              <a:ea typeface="Verdana"/>
              <a:cs typeface="Verdana"/>
              <a:sym typeface="Verdana"/>
            </a:endParaRPr>
          </a:p>
          <a:p>
            <a:pPr indent="0" lvl="0" marL="0" rtl="0" algn="l">
              <a:lnSpc>
                <a:spcPct val="100000"/>
              </a:lnSpc>
              <a:spcBef>
                <a:spcPts val="1400"/>
              </a:spcBef>
              <a:spcAft>
                <a:spcPts val="1400"/>
              </a:spcAft>
              <a:buSzPts val="1080"/>
              <a:buNone/>
            </a:pPr>
            <a:r>
              <a:rPr lang="sv-SE" sz="2100">
                <a:latin typeface="Verdana"/>
                <a:ea typeface="Verdana"/>
                <a:cs typeface="Verdana"/>
                <a:sym typeface="Verdana"/>
              </a:rPr>
              <a:t>9. styrelsens förslag till utgifts- och inkomststat samt debiteringslängd</a:t>
            </a:r>
            <a:endParaRPr sz="2100">
              <a:latin typeface="Verdana"/>
              <a:ea typeface="Verdana"/>
              <a:cs typeface="Verdana"/>
              <a:sym typeface="Verdana"/>
            </a:endParaRPr>
          </a:p>
        </p:txBody>
      </p:sp>
      <p:pic>
        <p:nvPicPr>
          <p:cNvPr descr="C:\Users\sln\AppData\Local\Microsoft\Windows\Temporary Internet Files\Content.IE5\B6P7UTNR\MC900308675[1].wmf" id="263" name="Google Shape;263;g8beb0de6c8_0_13"/>
          <p:cNvPicPr preferRelativeResize="0"/>
          <p:nvPr/>
        </p:nvPicPr>
        <p:blipFill rotWithShape="1">
          <a:blip r:embed="rId3">
            <a:alphaModFix/>
          </a:blip>
          <a:srcRect b="0" l="0" r="0" t="0"/>
          <a:stretch/>
        </p:blipFill>
        <p:spPr>
          <a:xfrm>
            <a:off x="6588125" y="0"/>
            <a:ext cx="2305050" cy="1208485"/>
          </a:xfrm>
          <a:prstGeom prst="rect">
            <a:avLst/>
          </a:prstGeom>
          <a:noFill/>
          <a:ln>
            <a:noFill/>
          </a:ln>
        </p:spPr>
      </p:pic>
      <p:sp>
        <p:nvSpPr>
          <p:cNvPr id="264" name="Google Shape;264;g8beb0de6c8_0_13"/>
          <p:cNvSpPr txBox="1"/>
          <p:nvPr>
            <p:ph idx="11" type="ftr"/>
          </p:nvPr>
        </p:nvSpPr>
        <p:spPr>
          <a:xfrm>
            <a:off x="6112844" y="4702299"/>
            <a:ext cx="2895600" cy="3573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dk1"/>
                </a:solidFill>
                <a:latin typeface="Arial"/>
                <a:ea typeface="Arial"/>
                <a:cs typeface="Arial"/>
                <a:sym typeface="Arial"/>
              </a:rPr>
              <a:t>Årsstämma 2022</a:t>
            </a:r>
            <a:endParaRPr>
              <a:solidFill>
                <a:schemeClr val="dk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15"/>
          <p:cNvSpPr txBox="1"/>
          <p:nvPr>
            <p:ph type="title"/>
          </p:nvPr>
        </p:nvSpPr>
        <p:spPr>
          <a:xfrm>
            <a:off x="199600" y="118100"/>
            <a:ext cx="6141600" cy="10059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Clr>
                <a:schemeClr val="dk2"/>
              </a:buClr>
              <a:buSzPts val="3200"/>
              <a:buFont typeface="Twentieth Century"/>
              <a:buNone/>
            </a:pPr>
            <a:r>
              <a:rPr lang="sv-SE" sz="3600"/>
              <a:t>Ersättning till styrelse &amp; revisorer 2022-2023 </a:t>
            </a:r>
            <a:endParaRPr sz="3600"/>
          </a:p>
        </p:txBody>
      </p:sp>
      <p:sp>
        <p:nvSpPr>
          <p:cNvPr id="270" name="Google Shape;270;p15"/>
          <p:cNvSpPr txBox="1"/>
          <p:nvPr>
            <p:ph idx="1" type="body"/>
          </p:nvPr>
        </p:nvSpPr>
        <p:spPr>
          <a:xfrm>
            <a:off x="583094" y="1452766"/>
            <a:ext cx="5690592" cy="32766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0000"/>
              </a:lnSpc>
              <a:spcBef>
                <a:spcPts val="0"/>
              </a:spcBef>
              <a:spcAft>
                <a:spcPts val="0"/>
              </a:spcAft>
              <a:buSzPct val="48648"/>
              <a:buNone/>
            </a:pPr>
            <a:r>
              <a:rPr lang="sv-SE" sz="2400">
                <a:latin typeface="Verdana"/>
                <a:ea typeface="Verdana"/>
                <a:cs typeface="Verdana"/>
                <a:sym typeface="Verdana"/>
              </a:rPr>
              <a:t>Ersättning till styrelseledamot</a:t>
            </a:r>
            <a:endParaRPr>
              <a:latin typeface="Verdana"/>
              <a:ea typeface="Verdana"/>
              <a:cs typeface="Verdana"/>
              <a:sym typeface="Verdana"/>
            </a:endParaRPr>
          </a:p>
          <a:p>
            <a:pPr indent="-313182" lvl="0" marL="320040" rtl="0" algn="l">
              <a:lnSpc>
                <a:spcPct val="90000"/>
              </a:lnSpc>
              <a:spcBef>
                <a:spcPts val="700"/>
              </a:spcBef>
              <a:spcAft>
                <a:spcPts val="0"/>
              </a:spcAft>
              <a:buSzPct val="59999"/>
              <a:buFont typeface="Verdana"/>
              <a:buChar char="◻"/>
            </a:pPr>
            <a:r>
              <a:rPr lang="sv-SE" sz="2400">
                <a:latin typeface="Verdana"/>
                <a:ea typeface="Verdana"/>
                <a:cs typeface="Verdana"/>
                <a:sym typeface="Verdana"/>
              </a:rPr>
              <a:t>13 575 kr/år </a:t>
            </a:r>
            <a:r>
              <a:rPr lang="sv-SE" sz="1400">
                <a:latin typeface="Verdana"/>
                <a:ea typeface="Verdana"/>
                <a:cs typeface="Verdana"/>
                <a:sym typeface="Verdana"/>
              </a:rPr>
              <a:t>0,25 x prisbasbelopp + 1500  </a:t>
            </a:r>
            <a:endParaRPr sz="1400">
              <a:latin typeface="Verdana"/>
              <a:ea typeface="Verdana"/>
              <a:cs typeface="Verdana"/>
              <a:sym typeface="Verdana"/>
            </a:endParaRPr>
          </a:p>
          <a:p>
            <a:pPr indent="0" lvl="0" marL="457200" rtl="0" algn="l">
              <a:lnSpc>
                <a:spcPct val="90000"/>
              </a:lnSpc>
              <a:spcBef>
                <a:spcPts val="700"/>
              </a:spcBef>
              <a:spcAft>
                <a:spcPts val="0"/>
              </a:spcAft>
              <a:buSzPct val="83397"/>
              <a:buNone/>
            </a:pPr>
            <a:r>
              <a:rPr lang="sv-SE" sz="1400">
                <a:latin typeface="Verdana"/>
                <a:ea typeface="Verdana"/>
                <a:cs typeface="Verdana"/>
                <a:sym typeface="Verdana"/>
              </a:rPr>
              <a:t>(PB 48 300)</a:t>
            </a:r>
            <a:endParaRPr>
              <a:latin typeface="Verdana"/>
              <a:ea typeface="Verdana"/>
              <a:cs typeface="Verdana"/>
              <a:sym typeface="Verdana"/>
            </a:endParaRPr>
          </a:p>
          <a:p>
            <a:pPr indent="0" lvl="0" marL="0" rtl="0" algn="l">
              <a:lnSpc>
                <a:spcPct val="90000"/>
              </a:lnSpc>
              <a:spcBef>
                <a:spcPts val="700"/>
              </a:spcBef>
              <a:spcAft>
                <a:spcPts val="0"/>
              </a:spcAft>
              <a:buSzPct val="59999"/>
              <a:buNone/>
            </a:pPr>
            <a:r>
              <a:t/>
            </a:r>
            <a:endParaRPr sz="1400">
              <a:latin typeface="Verdana"/>
              <a:ea typeface="Verdana"/>
              <a:cs typeface="Verdana"/>
              <a:sym typeface="Verdana"/>
            </a:endParaRPr>
          </a:p>
          <a:p>
            <a:pPr indent="0" lvl="0" marL="0" rtl="0" algn="l">
              <a:lnSpc>
                <a:spcPct val="90000"/>
              </a:lnSpc>
              <a:spcBef>
                <a:spcPts val="700"/>
              </a:spcBef>
              <a:spcAft>
                <a:spcPts val="0"/>
              </a:spcAft>
              <a:buSzPct val="48648"/>
              <a:buNone/>
            </a:pPr>
            <a:r>
              <a:rPr lang="sv-SE" sz="2400">
                <a:latin typeface="Verdana"/>
                <a:ea typeface="Verdana"/>
                <a:cs typeface="Verdana"/>
                <a:sym typeface="Verdana"/>
              </a:rPr>
              <a:t>Ersättning till revisorer</a:t>
            </a:r>
            <a:endParaRPr>
              <a:latin typeface="Verdana"/>
              <a:ea typeface="Verdana"/>
              <a:cs typeface="Verdana"/>
              <a:sym typeface="Verdana"/>
            </a:endParaRPr>
          </a:p>
          <a:p>
            <a:pPr indent="-313182" lvl="0" marL="320040" rtl="0" algn="l">
              <a:lnSpc>
                <a:spcPct val="90000"/>
              </a:lnSpc>
              <a:spcBef>
                <a:spcPts val="700"/>
              </a:spcBef>
              <a:spcAft>
                <a:spcPts val="0"/>
              </a:spcAft>
              <a:buSzPct val="59999"/>
              <a:buFont typeface="Verdana"/>
              <a:buChar char="◻"/>
            </a:pPr>
            <a:r>
              <a:rPr lang="sv-SE" sz="2400">
                <a:latin typeface="Verdana"/>
                <a:ea typeface="Verdana"/>
                <a:cs typeface="Verdana"/>
                <a:sym typeface="Verdana"/>
              </a:rPr>
              <a:t>2 415 kr/år </a:t>
            </a:r>
            <a:r>
              <a:rPr lang="sv-SE" sz="1400">
                <a:latin typeface="Verdana"/>
                <a:ea typeface="Verdana"/>
                <a:cs typeface="Verdana"/>
                <a:sym typeface="Verdana"/>
              </a:rPr>
              <a:t>0,05 x prisbasbelopp  (PB 48 300)</a:t>
            </a:r>
            <a:endParaRPr>
              <a:latin typeface="Verdana"/>
              <a:ea typeface="Verdana"/>
              <a:cs typeface="Verdana"/>
              <a:sym typeface="Verdana"/>
            </a:endParaRPr>
          </a:p>
          <a:p>
            <a:pPr indent="-266700" lvl="0" marL="320040" rtl="0" algn="l">
              <a:lnSpc>
                <a:spcPct val="90000"/>
              </a:lnSpc>
              <a:spcBef>
                <a:spcPts val="700"/>
              </a:spcBef>
              <a:spcAft>
                <a:spcPts val="0"/>
              </a:spcAft>
              <a:buSzPct val="59999"/>
              <a:buNone/>
            </a:pPr>
            <a:r>
              <a:t/>
            </a:r>
            <a:endParaRPr sz="1400">
              <a:latin typeface="Verdana"/>
              <a:ea typeface="Verdana"/>
              <a:cs typeface="Verdana"/>
              <a:sym typeface="Verdana"/>
            </a:endParaRPr>
          </a:p>
          <a:p>
            <a:pPr indent="-320040" lvl="0" marL="320040" rtl="0" algn="l">
              <a:lnSpc>
                <a:spcPct val="90000"/>
              </a:lnSpc>
              <a:spcBef>
                <a:spcPts val="700"/>
              </a:spcBef>
              <a:spcAft>
                <a:spcPts val="0"/>
              </a:spcAft>
              <a:buSzPct val="60000"/>
              <a:buFont typeface="Twentieth Century"/>
              <a:buNone/>
            </a:pPr>
            <a:r>
              <a:rPr lang="sv-SE" sz="1600">
                <a:latin typeface="Verdana"/>
                <a:ea typeface="Verdana"/>
                <a:cs typeface="Verdana"/>
                <a:sym typeface="Verdana"/>
              </a:rPr>
              <a:t>Reseersättning utgår med 18,5 kr/mil</a:t>
            </a:r>
            <a:endParaRPr>
              <a:latin typeface="Verdana"/>
              <a:ea typeface="Verdana"/>
              <a:cs typeface="Verdana"/>
              <a:sym typeface="Verdana"/>
            </a:endParaRPr>
          </a:p>
          <a:p>
            <a:pPr indent="0" lvl="0" marL="0" rtl="0" algn="l">
              <a:lnSpc>
                <a:spcPct val="90000"/>
              </a:lnSpc>
              <a:spcBef>
                <a:spcPts val="700"/>
              </a:spcBef>
              <a:spcAft>
                <a:spcPts val="0"/>
              </a:spcAft>
              <a:buSzPct val="60000"/>
              <a:buFont typeface="Twentieth Century"/>
              <a:buNone/>
            </a:pPr>
            <a:r>
              <a:t/>
            </a:r>
            <a:endParaRPr sz="1600">
              <a:latin typeface="Verdana"/>
              <a:ea typeface="Verdana"/>
              <a:cs typeface="Verdana"/>
              <a:sym typeface="Verdana"/>
            </a:endParaRPr>
          </a:p>
          <a:p>
            <a:pPr indent="0" lvl="0" marL="0" rtl="0" algn="l">
              <a:lnSpc>
                <a:spcPct val="90000"/>
              </a:lnSpc>
              <a:spcBef>
                <a:spcPts val="700"/>
              </a:spcBef>
              <a:spcAft>
                <a:spcPts val="0"/>
              </a:spcAft>
              <a:buSzPct val="60000"/>
              <a:buFont typeface="Twentieth Century"/>
              <a:buNone/>
            </a:pPr>
            <a:r>
              <a:rPr lang="sv-SE" sz="1600">
                <a:latin typeface="Verdana"/>
                <a:ea typeface="Verdana"/>
                <a:cs typeface="Verdana"/>
                <a:sym typeface="Verdana"/>
              </a:rPr>
              <a:t>Till ersättare som inträder som ordinarie ledamot utgår ett arvode om 1000 kr/möte</a:t>
            </a:r>
            <a:endParaRPr>
              <a:latin typeface="Verdana"/>
              <a:ea typeface="Verdana"/>
              <a:cs typeface="Verdana"/>
              <a:sym typeface="Verdana"/>
            </a:endParaRPr>
          </a:p>
          <a:p>
            <a:pPr indent="0" lvl="0" marL="0" rtl="0" algn="l">
              <a:lnSpc>
                <a:spcPct val="90000"/>
              </a:lnSpc>
              <a:spcBef>
                <a:spcPts val="700"/>
              </a:spcBef>
              <a:spcAft>
                <a:spcPts val="0"/>
              </a:spcAft>
              <a:buSzPct val="59999"/>
              <a:buNone/>
            </a:pPr>
            <a:r>
              <a:t/>
            </a:r>
            <a:endParaRPr sz="2400">
              <a:latin typeface="Verdana"/>
              <a:ea typeface="Verdana"/>
              <a:cs typeface="Verdana"/>
              <a:sym typeface="Verdana"/>
            </a:endParaRPr>
          </a:p>
        </p:txBody>
      </p:sp>
      <p:sp>
        <p:nvSpPr>
          <p:cNvPr id="271" name="Google Shape;271;p15"/>
          <p:cNvSpPr txBox="1"/>
          <p:nvPr/>
        </p:nvSpPr>
        <p:spPr>
          <a:xfrm>
            <a:off x="6036644" y="4778499"/>
            <a:ext cx="2895600" cy="357188"/>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lt1"/>
                </a:solidFill>
                <a:latin typeface="Arial"/>
                <a:ea typeface="Arial"/>
                <a:cs typeface="Arial"/>
                <a:sym typeface="Arial"/>
              </a:rPr>
              <a:t>Årsstämma 2020</a:t>
            </a:r>
            <a:endParaRPr b="0" i="0" sz="1400" u="none" cap="none" strike="noStrike">
              <a:solidFill>
                <a:schemeClr val="lt1"/>
              </a:solidFill>
              <a:latin typeface="Twentieth Century"/>
              <a:ea typeface="Twentieth Century"/>
              <a:cs typeface="Twentieth Century"/>
              <a:sym typeface="Twentieth Century"/>
            </a:endParaRPr>
          </a:p>
        </p:txBody>
      </p:sp>
      <p:pic>
        <p:nvPicPr>
          <p:cNvPr id="272" name="Google Shape;272;p15"/>
          <p:cNvPicPr preferRelativeResize="0"/>
          <p:nvPr/>
        </p:nvPicPr>
        <p:blipFill rotWithShape="1">
          <a:blip r:embed="rId3">
            <a:alphaModFix/>
          </a:blip>
          <a:srcRect b="0" l="0" r="0" t="0"/>
          <a:stretch/>
        </p:blipFill>
        <p:spPr>
          <a:xfrm>
            <a:off x="6270800" y="1352550"/>
            <a:ext cx="2820000" cy="3760000"/>
          </a:xfrm>
          <a:prstGeom prst="rect">
            <a:avLst/>
          </a:prstGeom>
          <a:noFill/>
          <a:ln>
            <a:noFill/>
          </a:ln>
        </p:spPr>
      </p:pic>
      <p:sp>
        <p:nvSpPr>
          <p:cNvPr id="273" name="Google Shape;273;p15"/>
          <p:cNvSpPr txBox="1"/>
          <p:nvPr/>
        </p:nvSpPr>
        <p:spPr>
          <a:xfrm>
            <a:off x="6036644" y="4778499"/>
            <a:ext cx="2895600" cy="3573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lt1"/>
                </a:solidFill>
                <a:latin typeface="Arial"/>
                <a:ea typeface="Arial"/>
                <a:cs typeface="Arial"/>
                <a:sym typeface="Arial"/>
              </a:rPr>
              <a:t>Årsstämma 2022</a:t>
            </a:r>
            <a:endParaRPr b="0" i="0" sz="1400" u="none" cap="none" strike="noStrike">
              <a:solidFill>
                <a:schemeClr val="lt1"/>
              </a:solidFill>
              <a:latin typeface="Twentieth Century"/>
              <a:ea typeface="Twentieth Century"/>
              <a:cs typeface="Twentieth Century"/>
              <a:sym typeface="Twentieth Century"/>
            </a:endParaRPr>
          </a:p>
        </p:txBody>
      </p:sp>
      <p:pic>
        <p:nvPicPr>
          <p:cNvPr descr="C:\Users\sln\AppData\Local\Microsoft\Windows\Temporary Internet Files\Content.IE5\B6P7UTNR\MC900308675[1].wmf" id="274" name="Google Shape;274;p15"/>
          <p:cNvPicPr preferRelativeResize="0"/>
          <p:nvPr/>
        </p:nvPicPr>
        <p:blipFill rotWithShape="1">
          <a:blip r:embed="rId4">
            <a:alphaModFix/>
          </a:blip>
          <a:srcRect b="0" l="0" r="0" t="0"/>
          <a:stretch/>
        </p:blipFill>
        <p:spPr>
          <a:xfrm>
            <a:off x="6588125" y="0"/>
            <a:ext cx="2305051" cy="120848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pic>
        <p:nvPicPr>
          <p:cNvPr id="279" name="Google Shape;279;p9"/>
          <p:cNvPicPr preferRelativeResize="0"/>
          <p:nvPr/>
        </p:nvPicPr>
        <p:blipFill rotWithShape="1">
          <a:blip r:embed="rId3">
            <a:alphaModFix/>
          </a:blip>
          <a:srcRect b="0" l="0" r="0" t="0"/>
          <a:stretch/>
        </p:blipFill>
        <p:spPr>
          <a:xfrm rot="5400000">
            <a:off x="5899748" y="1797182"/>
            <a:ext cx="3916722" cy="2937542"/>
          </a:xfrm>
          <a:prstGeom prst="rect">
            <a:avLst/>
          </a:prstGeom>
          <a:noFill/>
          <a:ln>
            <a:noFill/>
          </a:ln>
        </p:spPr>
      </p:pic>
      <p:sp>
        <p:nvSpPr>
          <p:cNvPr id="280" name="Google Shape;280;p9"/>
          <p:cNvSpPr txBox="1"/>
          <p:nvPr>
            <p:ph type="title"/>
          </p:nvPr>
        </p:nvSpPr>
        <p:spPr>
          <a:xfrm>
            <a:off x="457200" y="205978"/>
            <a:ext cx="6059488" cy="857250"/>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chemeClr val="dk2"/>
              </a:buClr>
              <a:buSzPts val="4200"/>
              <a:buFont typeface="Twentieth Century"/>
              <a:buNone/>
            </a:pPr>
            <a:r>
              <a:rPr lang="sv-SE"/>
              <a:t>Vårt andelssystem</a:t>
            </a:r>
            <a:endParaRPr/>
          </a:p>
        </p:txBody>
      </p:sp>
      <p:graphicFrame>
        <p:nvGraphicFramePr>
          <p:cNvPr id="281" name="Google Shape;281;p9"/>
          <p:cNvGraphicFramePr/>
          <p:nvPr/>
        </p:nvGraphicFramePr>
        <p:xfrm>
          <a:off x="504191" y="1339454"/>
          <a:ext cx="3000000" cy="3000000"/>
        </p:xfrm>
        <a:graphic>
          <a:graphicData uri="http://schemas.openxmlformats.org/drawingml/2006/table">
            <a:tbl>
              <a:tblPr bandRow="1" firstRow="1">
                <a:noFill/>
                <a:tableStyleId>{13EF95AF-D329-40AA-9840-95B4585BCA7E}</a:tableStyleId>
              </a:tblPr>
              <a:tblGrid>
                <a:gridCol w="3816750"/>
                <a:gridCol w="1908400"/>
              </a:tblGrid>
              <a:tr h="604775">
                <a:tc>
                  <a:txBody>
                    <a:bodyPr/>
                    <a:lstStyle/>
                    <a:p>
                      <a:pPr indent="0" lvl="0" marL="0" marR="0" rtl="0" algn="l">
                        <a:lnSpc>
                          <a:spcPct val="100000"/>
                        </a:lnSpc>
                        <a:spcBef>
                          <a:spcPts val="0"/>
                        </a:spcBef>
                        <a:spcAft>
                          <a:spcPts val="0"/>
                        </a:spcAft>
                        <a:buClr>
                          <a:srgbClr val="000000"/>
                        </a:buClr>
                        <a:buSzPts val="1800"/>
                        <a:buFont typeface="Arial"/>
                        <a:buNone/>
                      </a:pPr>
                      <a:r>
                        <a:rPr b="1" lang="sv-SE" sz="1800" u="none" cap="none" strike="noStrike">
                          <a:latin typeface="Verdana"/>
                          <a:ea typeface="Verdana"/>
                          <a:cs typeface="Verdana"/>
                          <a:sym typeface="Verdana"/>
                        </a:rPr>
                        <a:t>Trafikslag</a:t>
                      </a:r>
                      <a:endParaRPr b="1" sz="1800" u="none" cap="none" strike="noStrike">
                        <a:latin typeface="Verdana"/>
                        <a:ea typeface="Verdana"/>
                        <a:cs typeface="Verdana"/>
                        <a:sym typeface="Verdana"/>
                      </a:endParaRPr>
                    </a:p>
                  </a:txBody>
                  <a:tcPr marT="34275" marB="34275" marR="91450" marL="91450" anchor="ctr"/>
                </a:tc>
                <a:tc>
                  <a:txBody>
                    <a:bodyPr/>
                    <a:lstStyle/>
                    <a:p>
                      <a:pPr indent="0" lvl="0" marL="0" marR="0" rtl="0" algn="ctr">
                        <a:lnSpc>
                          <a:spcPct val="100000"/>
                        </a:lnSpc>
                        <a:spcBef>
                          <a:spcPts val="0"/>
                        </a:spcBef>
                        <a:spcAft>
                          <a:spcPts val="0"/>
                        </a:spcAft>
                        <a:buClr>
                          <a:srgbClr val="000000"/>
                        </a:buClr>
                        <a:buSzPts val="1800"/>
                        <a:buFont typeface="Arial"/>
                        <a:buNone/>
                      </a:pPr>
                      <a:r>
                        <a:rPr b="1" lang="sv-SE" sz="1800" u="none" cap="none" strike="noStrike">
                          <a:latin typeface="Verdana"/>
                          <a:ea typeface="Verdana"/>
                          <a:cs typeface="Verdana"/>
                          <a:sym typeface="Verdana"/>
                        </a:rPr>
                        <a:t>Andelar</a:t>
                      </a:r>
                      <a:endParaRPr b="1" sz="1800" u="none" cap="none" strike="noStrike">
                        <a:latin typeface="Verdana"/>
                        <a:ea typeface="Verdana"/>
                        <a:cs typeface="Verdana"/>
                        <a:sym typeface="Verdana"/>
                      </a:endParaRPr>
                    </a:p>
                  </a:txBody>
                  <a:tcPr marT="34275" marB="34275" marR="91450" marL="91450" anchor="ctr"/>
                </a:tc>
              </a:tr>
              <a:tr h="604775">
                <a:tc>
                  <a:txBody>
                    <a:bodyPr/>
                    <a:lstStyle/>
                    <a:p>
                      <a:pPr indent="0" lvl="0" marL="0" marR="0" rtl="0" algn="l">
                        <a:lnSpc>
                          <a:spcPct val="100000"/>
                        </a:lnSpc>
                        <a:spcBef>
                          <a:spcPts val="0"/>
                        </a:spcBef>
                        <a:spcAft>
                          <a:spcPts val="0"/>
                        </a:spcAft>
                        <a:buClr>
                          <a:srgbClr val="000000"/>
                        </a:buClr>
                        <a:buSzPts val="1800"/>
                        <a:buFont typeface="Arial"/>
                        <a:buNone/>
                      </a:pPr>
                      <a:r>
                        <a:rPr lang="sv-SE" sz="1800" u="none" cap="none" strike="noStrike">
                          <a:latin typeface="Verdana"/>
                          <a:ea typeface="Verdana"/>
                          <a:cs typeface="Verdana"/>
                          <a:sym typeface="Verdana"/>
                        </a:rPr>
                        <a:t>Bebyggd fastighet</a:t>
                      </a:r>
                      <a:endParaRPr sz="1800" u="none" cap="none" strike="noStrike">
                        <a:latin typeface="Verdana"/>
                        <a:ea typeface="Verdana"/>
                        <a:cs typeface="Verdana"/>
                        <a:sym typeface="Verdana"/>
                      </a:endParaRPr>
                    </a:p>
                  </a:txBody>
                  <a:tcPr marT="34275" marB="34275" marR="91450" marL="91450" anchor="ctr"/>
                </a:tc>
                <a:tc>
                  <a:txBody>
                    <a:bodyPr/>
                    <a:lstStyle/>
                    <a:p>
                      <a:pPr indent="0" lvl="0" marL="0" marR="0" rtl="0" algn="ctr">
                        <a:lnSpc>
                          <a:spcPct val="100000"/>
                        </a:lnSpc>
                        <a:spcBef>
                          <a:spcPts val="0"/>
                        </a:spcBef>
                        <a:spcAft>
                          <a:spcPts val="0"/>
                        </a:spcAft>
                        <a:buClr>
                          <a:srgbClr val="000000"/>
                        </a:buClr>
                        <a:buSzPts val="1800"/>
                        <a:buFont typeface="Arial"/>
                        <a:buNone/>
                      </a:pPr>
                      <a:r>
                        <a:rPr lang="sv-SE" sz="1800" u="none" cap="none" strike="noStrike">
                          <a:latin typeface="Verdana"/>
                          <a:ea typeface="Verdana"/>
                          <a:cs typeface="Verdana"/>
                          <a:sym typeface="Verdana"/>
                        </a:rPr>
                        <a:t>5</a:t>
                      </a:r>
                      <a:endParaRPr sz="1800" u="none" cap="none" strike="noStrike">
                        <a:latin typeface="Verdana"/>
                        <a:ea typeface="Verdana"/>
                        <a:cs typeface="Verdana"/>
                        <a:sym typeface="Verdana"/>
                      </a:endParaRPr>
                    </a:p>
                  </a:txBody>
                  <a:tcPr marT="34275" marB="34275" marR="91450" marL="91450" anchor="ctr"/>
                </a:tc>
              </a:tr>
              <a:tr h="604775">
                <a:tc>
                  <a:txBody>
                    <a:bodyPr/>
                    <a:lstStyle/>
                    <a:p>
                      <a:pPr indent="0" lvl="0" marL="0" marR="0" rtl="0" algn="l">
                        <a:lnSpc>
                          <a:spcPct val="100000"/>
                        </a:lnSpc>
                        <a:spcBef>
                          <a:spcPts val="0"/>
                        </a:spcBef>
                        <a:spcAft>
                          <a:spcPts val="0"/>
                        </a:spcAft>
                        <a:buClr>
                          <a:srgbClr val="000000"/>
                        </a:buClr>
                        <a:buSzPts val="1800"/>
                        <a:buFont typeface="Arial"/>
                        <a:buNone/>
                      </a:pPr>
                      <a:r>
                        <a:rPr lang="sv-SE" sz="1800" u="none" cap="none" strike="noStrike">
                          <a:latin typeface="Verdana"/>
                          <a:ea typeface="Verdana"/>
                          <a:cs typeface="Verdana"/>
                          <a:sym typeface="Verdana"/>
                        </a:rPr>
                        <a:t>Obebyggd fastighet</a:t>
                      </a:r>
                      <a:endParaRPr sz="1800" u="none" cap="none" strike="noStrike">
                        <a:latin typeface="Verdana"/>
                        <a:ea typeface="Verdana"/>
                        <a:cs typeface="Verdana"/>
                        <a:sym typeface="Verdana"/>
                      </a:endParaRPr>
                    </a:p>
                  </a:txBody>
                  <a:tcPr marT="34275" marB="34275" marR="91450" marL="91450" anchor="ctr"/>
                </a:tc>
                <a:tc>
                  <a:txBody>
                    <a:bodyPr/>
                    <a:lstStyle/>
                    <a:p>
                      <a:pPr indent="0" lvl="0" marL="0" marR="0" rtl="0" algn="ctr">
                        <a:lnSpc>
                          <a:spcPct val="100000"/>
                        </a:lnSpc>
                        <a:spcBef>
                          <a:spcPts val="0"/>
                        </a:spcBef>
                        <a:spcAft>
                          <a:spcPts val="0"/>
                        </a:spcAft>
                        <a:buClr>
                          <a:srgbClr val="000000"/>
                        </a:buClr>
                        <a:buSzPts val="1800"/>
                        <a:buFont typeface="Arial"/>
                        <a:buNone/>
                      </a:pPr>
                      <a:r>
                        <a:rPr lang="sv-SE" sz="1800" u="none" cap="none" strike="noStrike">
                          <a:latin typeface="Verdana"/>
                          <a:ea typeface="Verdana"/>
                          <a:cs typeface="Verdana"/>
                          <a:sym typeface="Verdana"/>
                        </a:rPr>
                        <a:t>1</a:t>
                      </a:r>
                      <a:endParaRPr sz="1800" u="none" cap="none" strike="noStrike">
                        <a:latin typeface="Verdana"/>
                        <a:ea typeface="Verdana"/>
                        <a:cs typeface="Verdana"/>
                        <a:sym typeface="Verdana"/>
                      </a:endParaRPr>
                    </a:p>
                  </a:txBody>
                  <a:tcPr marT="34275" marB="34275" marR="91450" marL="91450" anchor="ctr"/>
                </a:tc>
              </a:tr>
              <a:tr h="708600">
                <a:tc>
                  <a:txBody>
                    <a:bodyPr/>
                    <a:lstStyle/>
                    <a:p>
                      <a:pPr indent="0" lvl="0" marL="0" marR="0" rtl="0" algn="l">
                        <a:lnSpc>
                          <a:spcPct val="100000"/>
                        </a:lnSpc>
                        <a:spcBef>
                          <a:spcPts val="0"/>
                        </a:spcBef>
                        <a:spcAft>
                          <a:spcPts val="0"/>
                        </a:spcAft>
                        <a:buClr>
                          <a:srgbClr val="000000"/>
                        </a:buClr>
                        <a:buSzPts val="1800"/>
                        <a:buFont typeface="Arial"/>
                        <a:buNone/>
                      </a:pPr>
                      <a:r>
                        <a:rPr lang="sv-SE" sz="1800" u="none" cap="none" strike="noStrike">
                          <a:latin typeface="Verdana"/>
                          <a:ea typeface="Verdana"/>
                          <a:cs typeface="Verdana"/>
                          <a:sym typeface="Verdana"/>
                        </a:rPr>
                        <a:t>Affärer, kiosk, camping, hotell, golfbana mfl</a:t>
                      </a:r>
                      <a:endParaRPr sz="1800" u="none" cap="none" strike="noStrike">
                        <a:latin typeface="Verdana"/>
                        <a:ea typeface="Verdana"/>
                        <a:cs typeface="Verdana"/>
                        <a:sym typeface="Verdana"/>
                      </a:endParaRPr>
                    </a:p>
                  </a:txBody>
                  <a:tcPr marT="34275" marB="34275" marR="91450" marL="91450" anchor="ctr"/>
                </a:tc>
                <a:tc>
                  <a:txBody>
                    <a:bodyPr/>
                    <a:lstStyle/>
                    <a:p>
                      <a:pPr indent="0" lvl="0" marL="0" marR="0" rtl="0" algn="ctr">
                        <a:lnSpc>
                          <a:spcPct val="100000"/>
                        </a:lnSpc>
                        <a:spcBef>
                          <a:spcPts val="0"/>
                        </a:spcBef>
                        <a:spcAft>
                          <a:spcPts val="0"/>
                        </a:spcAft>
                        <a:buClr>
                          <a:srgbClr val="000000"/>
                        </a:buClr>
                        <a:buSzPts val="1800"/>
                        <a:buFont typeface="Arial"/>
                        <a:buNone/>
                      </a:pPr>
                      <a:r>
                        <a:rPr lang="sv-SE" sz="1800" u="none" cap="none" strike="noStrike">
                          <a:latin typeface="Verdana"/>
                          <a:ea typeface="Verdana"/>
                          <a:cs typeface="Verdana"/>
                          <a:sym typeface="Verdana"/>
                        </a:rPr>
                        <a:t>9 - 45</a:t>
                      </a:r>
                      <a:endParaRPr sz="1800" u="none" cap="none" strike="noStrike">
                        <a:latin typeface="Verdana"/>
                        <a:ea typeface="Verdana"/>
                        <a:cs typeface="Verdana"/>
                        <a:sym typeface="Verdana"/>
                      </a:endParaRPr>
                    </a:p>
                  </a:txBody>
                  <a:tcPr marT="34275" marB="34275" marR="91450" marL="91450" anchor="ctr"/>
                </a:tc>
              </a:tr>
            </a:tbl>
          </a:graphicData>
        </a:graphic>
      </p:graphicFrame>
      <p:pic>
        <p:nvPicPr>
          <p:cNvPr descr="C:\Users\sln\AppData\Local\Microsoft\Windows\Temporary Internet Files\Content.IE5\B6P7UTNR\MC900308675[1].wmf" id="282" name="Google Shape;282;p9"/>
          <p:cNvPicPr preferRelativeResize="0"/>
          <p:nvPr/>
        </p:nvPicPr>
        <p:blipFill rotWithShape="1">
          <a:blip r:embed="rId4">
            <a:alphaModFix/>
          </a:blip>
          <a:srcRect b="0" l="0" r="0" t="0"/>
          <a:stretch/>
        </p:blipFill>
        <p:spPr>
          <a:xfrm>
            <a:off x="6588125" y="0"/>
            <a:ext cx="2305050" cy="1208485"/>
          </a:xfrm>
          <a:prstGeom prst="rect">
            <a:avLst/>
          </a:prstGeom>
          <a:noFill/>
          <a:ln>
            <a:noFill/>
          </a:ln>
        </p:spPr>
      </p:pic>
      <p:sp>
        <p:nvSpPr>
          <p:cNvPr id="283" name="Google Shape;283;p9"/>
          <p:cNvSpPr txBox="1"/>
          <p:nvPr/>
        </p:nvSpPr>
        <p:spPr>
          <a:xfrm>
            <a:off x="6036644" y="4778499"/>
            <a:ext cx="2895600" cy="357188"/>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lt1"/>
                </a:solidFill>
                <a:latin typeface="Arial"/>
                <a:ea typeface="Arial"/>
                <a:cs typeface="Arial"/>
                <a:sym typeface="Arial"/>
              </a:rPr>
              <a:t>Årsstämma 2022</a:t>
            </a:r>
            <a:endParaRPr b="0" i="0" sz="1400" u="none" cap="none" strike="noStrike">
              <a:solidFill>
                <a:schemeClr val="lt1"/>
              </a:solidFill>
              <a:latin typeface="Twentieth Century"/>
              <a:ea typeface="Twentieth Century"/>
              <a:cs typeface="Twentieth Century"/>
              <a:sym typeface="Twentieth Century"/>
            </a:endParaRPr>
          </a:p>
        </p:txBody>
      </p:sp>
      <p:sp>
        <p:nvSpPr>
          <p:cNvPr id="284" name="Google Shape;284;p9"/>
          <p:cNvSpPr txBox="1"/>
          <p:nvPr/>
        </p:nvSpPr>
        <p:spPr>
          <a:xfrm>
            <a:off x="501227" y="3959013"/>
            <a:ext cx="5730300" cy="1169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sv-SE" sz="1400" u="none" cap="none" strike="noStrike">
                <a:solidFill>
                  <a:srgbClr val="000000"/>
                </a:solidFill>
                <a:latin typeface="Verdana"/>
                <a:ea typeface="Verdana"/>
                <a:cs typeface="Verdana"/>
                <a:sym typeface="Verdana"/>
              </a:rPr>
              <a:t>I budgeten är medlemsavgiften om </a:t>
            </a:r>
            <a:r>
              <a:rPr b="1" i="0" lang="sv-SE" sz="1400" u="none" cap="none" strike="noStrike">
                <a:solidFill>
                  <a:srgbClr val="000000"/>
                </a:solidFill>
                <a:latin typeface="Verdana"/>
                <a:ea typeface="Verdana"/>
                <a:cs typeface="Verdana"/>
                <a:sym typeface="Verdana"/>
              </a:rPr>
              <a:t>160 kr/år och andel </a:t>
            </a:r>
            <a:r>
              <a:rPr b="0" i="0" lang="sv-SE" sz="1400" u="none" cap="none" strike="noStrike">
                <a:solidFill>
                  <a:srgbClr val="000000"/>
                </a:solidFill>
                <a:latin typeface="Verdana"/>
                <a:ea typeface="Verdana"/>
                <a:cs typeface="Verdana"/>
                <a:sym typeface="Verdana"/>
              </a:rPr>
              <a:t>oförändrad.</a:t>
            </a:r>
            <a:endParaRPr b="0" i="0" sz="1400" u="none" cap="none" strike="noStrike">
              <a:solidFill>
                <a:srgbClr val="000000"/>
              </a:solidFill>
              <a:latin typeface="Verdana"/>
              <a:ea typeface="Verdana"/>
              <a:cs typeface="Verdana"/>
              <a:sym typeface="Verdana"/>
            </a:endParaRPr>
          </a:p>
          <a:p>
            <a:pPr indent="0" lvl="0" marL="0" marR="0" rtl="0" algn="l">
              <a:lnSpc>
                <a:spcPct val="100000"/>
              </a:lnSpc>
              <a:spcBef>
                <a:spcPts val="0"/>
              </a:spcBef>
              <a:spcAft>
                <a:spcPts val="0"/>
              </a:spcAft>
              <a:buClr>
                <a:srgbClr val="000000"/>
              </a:buClr>
              <a:buSzPts val="1400"/>
              <a:buFont typeface="Arial"/>
              <a:buNone/>
            </a:pPr>
            <a:r>
              <a:rPr b="0" i="0" lang="sv-SE" sz="1400" u="none" cap="none" strike="noStrike">
                <a:solidFill>
                  <a:srgbClr val="000000"/>
                </a:solidFill>
                <a:latin typeface="Verdana"/>
                <a:ea typeface="Verdana"/>
                <a:cs typeface="Verdana"/>
                <a:sym typeface="Verdana"/>
              </a:rPr>
              <a:t>Avgifter för </a:t>
            </a:r>
            <a:r>
              <a:rPr b="1" i="0" lang="sv-SE" sz="1400" u="none" cap="none" strike="noStrike">
                <a:solidFill>
                  <a:srgbClr val="000000"/>
                </a:solidFill>
                <a:latin typeface="Verdana"/>
                <a:ea typeface="Verdana"/>
                <a:cs typeface="Verdana"/>
                <a:sym typeface="Verdana"/>
              </a:rPr>
              <a:t>påminnelse är 50 kr </a:t>
            </a:r>
            <a:r>
              <a:rPr b="0" i="0" lang="sv-SE" sz="1400" u="none" cap="none" strike="noStrike">
                <a:solidFill>
                  <a:srgbClr val="000000"/>
                </a:solidFill>
                <a:latin typeface="Verdana"/>
                <a:ea typeface="Verdana"/>
                <a:cs typeface="Verdana"/>
                <a:sym typeface="Verdana"/>
              </a:rPr>
              <a:t>(normalt skickar vi två påminnelser, dvs totalt 100 kr). Går fordran till inkasso tillkommer ytterligare </a:t>
            </a:r>
            <a:r>
              <a:rPr b="1" i="0" lang="sv-SE" sz="1400" u="none" cap="none" strike="noStrike">
                <a:solidFill>
                  <a:srgbClr val="000000"/>
                </a:solidFill>
                <a:latin typeface="Verdana"/>
                <a:ea typeface="Verdana"/>
                <a:cs typeface="Verdana"/>
                <a:sym typeface="Verdana"/>
              </a:rPr>
              <a:t>180 kr</a:t>
            </a:r>
            <a:r>
              <a:rPr b="0" i="0" lang="sv-SE" sz="1400" u="none" cap="none" strike="noStrike">
                <a:solidFill>
                  <a:srgbClr val="000000"/>
                </a:solidFill>
                <a:latin typeface="Verdana"/>
                <a:ea typeface="Verdana"/>
                <a:cs typeface="Verdana"/>
                <a:sym typeface="Verdana"/>
              </a:rPr>
              <a:t>, plus kronofogdens kostnader.</a:t>
            </a:r>
            <a:endParaRPr b="0" i="0" sz="1400" u="none" cap="none" strike="noStrike">
              <a:solidFill>
                <a:srgbClr val="000000"/>
              </a:solidFill>
              <a:latin typeface="Verdana"/>
              <a:ea typeface="Verdana"/>
              <a:cs typeface="Verdana"/>
              <a:sym typeface="Verdana"/>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pic>
        <p:nvPicPr>
          <p:cNvPr id="290" name="Google Shape;290;p8"/>
          <p:cNvPicPr preferRelativeResize="0"/>
          <p:nvPr/>
        </p:nvPicPr>
        <p:blipFill rotWithShape="1">
          <a:blip r:embed="rId3">
            <a:alphaModFix/>
          </a:blip>
          <a:srcRect b="0" l="0" r="0" t="13378"/>
          <a:stretch/>
        </p:blipFill>
        <p:spPr>
          <a:xfrm rot="5400000">
            <a:off x="5761289" y="1995441"/>
            <a:ext cx="4101086" cy="2664335"/>
          </a:xfrm>
          <a:prstGeom prst="rect">
            <a:avLst/>
          </a:prstGeom>
          <a:noFill/>
          <a:ln>
            <a:noFill/>
          </a:ln>
        </p:spPr>
      </p:pic>
      <p:sp>
        <p:nvSpPr>
          <p:cNvPr id="291" name="Google Shape;291;p8"/>
          <p:cNvSpPr txBox="1"/>
          <p:nvPr>
            <p:ph type="title"/>
          </p:nvPr>
        </p:nvSpPr>
        <p:spPr>
          <a:xfrm>
            <a:off x="184251" y="135725"/>
            <a:ext cx="6332400" cy="857400"/>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chemeClr val="dk2"/>
              </a:buClr>
              <a:buSzPts val="3240"/>
              <a:buFont typeface="Twentieth Century"/>
              <a:buNone/>
            </a:pPr>
            <a:r>
              <a:rPr lang="sv-SE" sz="3600"/>
              <a:t>Budget och likviditet 2022 (kkr)</a:t>
            </a:r>
            <a:endParaRPr sz="3600"/>
          </a:p>
        </p:txBody>
      </p:sp>
      <p:pic>
        <p:nvPicPr>
          <p:cNvPr descr="C:\Users\sln\AppData\Local\Microsoft\Windows\Temporary Internet Files\Content.IE5\B6P7UTNR\MC900308675[1].wmf" id="292" name="Google Shape;292;p8"/>
          <p:cNvPicPr preferRelativeResize="0"/>
          <p:nvPr/>
        </p:nvPicPr>
        <p:blipFill rotWithShape="1">
          <a:blip r:embed="rId4">
            <a:alphaModFix/>
          </a:blip>
          <a:srcRect b="0" l="0" r="0" t="0"/>
          <a:stretch/>
        </p:blipFill>
        <p:spPr>
          <a:xfrm>
            <a:off x="6588125" y="0"/>
            <a:ext cx="2305050" cy="1208485"/>
          </a:xfrm>
          <a:prstGeom prst="rect">
            <a:avLst/>
          </a:prstGeom>
          <a:noFill/>
          <a:ln>
            <a:noFill/>
          </a:ln>
        </p:spPr>
      </p:pic>
      <p:sp>
        <p:nvSpPr>
          <p:cNvPr id="293" name="Google Shape;293;p8"/>
          <p:cNvSpPr txBox="1"/>
          <p:nvPr/>
        </p:nvSpPr>
        <p:spPr>
          <a:xfrm>
            <a:off x="6697980" y="1645920"/>
            <a:ext cx="2195195"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294" name="Google Shape;294;p8"/>
          <p:cNvPicPr preferRelativeResize="0"/>
          <p:nvPr/>
        </p:nvPicPr>
        <p:blipFill rotWithShape="1">
          <a:blip r:embed="rId5">
            <a:alphaModFix/>
          </a:blip>
          <a:srcRect b="13531" l="3437" r="56122" t="35367"/>
          <a:stretch/>
        </p:blipFill>
        <p:spPr>
          <a:xfrm>
            <a:off x="-14176" y="1277075"/>
            <a:ext cx="8270842" cy="3866424"/>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10"/>
          <p:cNvSpPr txBox="1"/>
          <p:nvPr>
            <p:ph type="title"/>
          </p:nvPr>
        </p:nvSpPr>
        <p:spPr>
          <a:xfrm>
            <a:off x="395288" y="310754"/>
            <a:ext cx="8229600" cy="857250"/>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chemeClr val="dk2"/>
              </a:buClr>
              <a:buSzPts val="3600"/>
              <a:buFont typeface="Twentieth Century"/>
              <a:buNone/>
            </a:pPr>
            <a:r>
              <a:rPr lang="sv-SE" sz="3600"/>
              <a:t>Underhålls- och förnyelseplan</a:t>
            </a:r>
            <a:endParaRPr/>
          </a:p>
        </p:txBody>
      </p:sp>
      <p:pic>
        <p:nvPicPr>
          <p:cNvPr descr="C:\Users\sln\AppData\Local\Microsoft\Windows\Temporary Internet Files\Content.IE5\B6P7UTNR\MC900308675[1].wmf" id="301" name="Google Shape;301;p10"/>
          <p:cNvPicPr preferRelativeResize="0"/>
          <p:nvPr/>
        </p:nvPicPr>
        <p:blipFill rotWithShape="1">
          <a:blip r:embed="rId3">
            <a:alphaModFix/>
          </a:blip>
          <a:srcRect b="0" l="0" r="0" t="0"/>
          <a:stretch/>
        </p:blipFill>
        <p:spPr>
          <a:xfrm>
            <a:off x="6588125" y="0"/>
            <a:ext cx="2305050" cy="1208485"/>
          </a:xfrm>
          <a:prstGeom prst="rect">
            <a:avLst/>
          </a:prstGeom>
          <a:noFill/>
          <a:ln>
            <a:noFill/>
          </a:ln>
        </p:spPr>
      </p:pic>
      <p:graphicFrame>
        <p:nvGraphicFramePr>
          <p:cNvPr id="302" name="Google Shape;302;p10"/>
          <p:cNvGraphicFramePr/>
          <p:nvPr/>
        </p:nvGraphicFramePr>
        <p:xfrm>
          <a:off x="755651" y="1551385"/>
          <a:ext cx="3000000" cy="3000000"/>
        </p:xfrm>
        <a:graphic>
          <a:graphicData uri="http://schemas.openxmlformats.org/drawingml/2006/table">
            <a:tbl>
              <a:tblPr>
                <a:noFill/>
                <a:tableStyleId>{13EF95AF-D329-40AA-9840-95B4585BCA7E}</a:tableStyleId>
              </a:tblPr>
              <a:tblGrid>
                <a:gridCol w="1157700"/>
                <a:gridCol w="4384625"/>
                <a:gridCol w="1627900"/>
              </a:tblGrid>
              <a:tr h="731525">
                <a:tc>
                  <a:txBody>
                    <a:bodyPr/>
                    <a:lstStyle/>
                    <a:p>
                      <a:pPr indent="0" lvl="0" marL="0" marR="0" rtl="0" algn="l">
                        <a:lnSpc>
                          <a:spcPct val="100000"/>
                        </a:lnSpc>
                        <a:spcBef>
                          <a:spcPts val="0"/>
                        </a:spcBef>
                        <a:spcAft>
                          <a:spcPts val="0"/>
                        </a:spcAft>
                        <a:buClr>
                          <a:srgbClr val="000000"/>
                        </a:buClr>
                        <a:buSzPts val="1600"/>
                        <a:buFont typeface="Arial"/>
                        <a:buNone/>
                      </a:pPr>
                      <a:r>
                        <a:rPr b="1" lang="sv-SE" sz="1600" u="none" cap="none" strike="noStrike">
                          <a:latin typeface="Verdana"/>
                          <a:ea typeface="Verdana"/>
                          <a:cs typeface="Verdana"/>
                          <a:sym typeface="Verdana"/>
                        </a:rPr>
                        <a:t>Period</a:t>
                      </a:r>
                      <a:endParaRPr sz="1600" u="none" cap="none" strike="noStrike">
                        <a:latin typeface="Verdana"/>
                        <a:ea typeface="Verdana"/>
                        <a:cs typeface="Verdana"/>
                        <a:sym typeface="Verdana"/>
                      </a:endParaRPr>
                    </a:p>
                    <a:p>
                      <a:pPr indent="0" lvl="0" marL="0" marR="0" rtl="0" algn="l">
                        <a:lnSpc>
                          <a:spcPct val="100000"/>
                        </a:lnSpc>
                        <a:spcBef>
                          <a:spcPts val="0"/>
                        </a:spcBef>
                        <a:spcAft>
                          <a:spcPts val="0"/>
                        </a:spcAft>
                        <a:buClr>
                          <a:srgbClr val="000000"/>
                        </a:buClr>
                        <a:buSzPts val="1600"/>
                        <a:buFont typeface="Arial"/>
                        <a:buNone/>
                      </a:pPr>
                      <a:r>
                        <a:rPr b="1" lang="sv-SE" sz="1600" u="none" cap="none" strike="noStrike">
                          <a:latin typeface="Verdana"/>
                          <a:ea typeface="Verdana"/>
                          <a:cs typeface="Verdana"/>
                          <a:sym typeface="Verdana"/>
                        </a:rPr>
                        <a:t>år</a:t>
                      </a:r>
                      <a:endParaRPr sz="1600" u="none" cap="none" strike="noStrike">
                        <a:latin typeface="Verdana"/>
                        <a:ea typeface="Verdana"/>
                        <a:cs typeface="Verdana"/>
                        <a:sym typeface="Verdana"/>
                      </a:endParaRPr>
                    </a:p>
                  </a:txBody>
                  <a:tcPr marT="0" marB="0" marR="68575" marL="68575">
                    <a:lnL cap="flat" cmpd="sng" w="9525">
                      <a:solidFill>
                        <a:srgbClr val="000000">
                          <a:alpha val="0"/>
                        </a:srgbClr>
                      </a:solidFill>
                      <a:prstDash val="solid"/>
                      <a:round/>
                      <a:headEnd len="sm" w="sm" type="none"/>
                      <a:tailEnd len="sm" w="sm" type="none"/>
                    </a:lnL>
                    <a:lnR cap="flat" cmpd="sng" w="28575">
                      <a:solidFill>
                        <a:srgbClr val="FFFFFF"/>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28575">
                      <a:solidFill>
                        <a:srgbClr val="FFFFFF"/>
                      </a:solidFill>
                      <a:prstDash val="solid"/>
                      <a:round/>
                      <a:headEnd len="sm" w="sm" type="none"/>
                      <a:tailEnd len="sm" w="sm" type="none"/>
                    </a:lnB>
                    <a:solidFill>
                      <a:srgbClr val="F7FCFD"/>
                    </a:solidFill>
                  </a:tcPr>
                </a:tc>
                <a:tc>
                  <a:txBody>
                    <a:bodyPr/>
                    <a:lstStyle/>
                    <a:p>
                      <a:pPr indent="0" lvl="0" marL="0" marR="0" rtl="0" algn="l">
                        <a:lnSpc>
                          <a:spcPct val="100000"/>
                        </a:lnSpc>
                        <a:spcBef>
                          <a:spcPts val="0"/>
                        </a:spcBef>
                        <a:spcAft>
                          <a:spcPts val="0"/>
                        </a:spcAft>
                        <a:buClr>
                          <a:srgbClr val="000000"/>
                        </a:buClr>
                        <a:buSzPts val="1600"/>
                        <a:buFont typeface="Arial"/>
                        <a:buNone/>
                      </a:pPr>
                      <a:r>
                        <a:rPr b="1" lang="sv-SE" sz="1600" u="none" cap="none" strike="noStrike">
                          <a:latin typeface="Verdana"/>
                          <a:ea typeface="Verdana"/>
                          <a:cs typeface="Verdana"/>
                          <a:sym typeface="Verdana"/>
                        </a:rPr>
                        <a:t>Vägar</a:t>
                      </a:r>
                      <a:endParaRPr sz="1600" u="none" cap="none" strike="noStrike">
                        <a:latin typeface="Verdana"/>
                        <a:ea typeface="Verdana"/>
                        <a:cs typeface="Verdana"/>
                        <a:sym typeface="Verdana"/>
                      </a:endParaRPr>
                    </a:p>
                  </a:txBody>
                  <a:tcPr marT="0" marB="0" marR="68575" marL="68575">
                    <a:lnL cap="flat" cmpd="sng" w="28575">
                      <a:solidFill>
                        <a:srgbClr val="FFFFFF"/>
                      </a:solidFill>
                      <a:prstDash val="solid"/>
                      <a:round/>
                      <a:headEnd len="sm" w="sm" type="none"/>
                      <a:tailEnd len="sm" w="sm" type="none"/>
                    </a:lnL>
                    <a:lnR cap="flat" cmpd="sng" w="28575">
                      <a:solidFill>
                        <a:srgbClr val="FFFFFF"/>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28575">
                      <a:solidFill>
                        <a:srgbClr val="FFFFFF"/>
                      </a:solidFill>
                      <a:prstDash val="solid"/>
                      <a:round/>
                      <a:headEnd len="sm" w="sm" type="none"/>
                      <a:tailEnd len="sm" w="sm" type="none"/>
                    </a:lnB>
                    <a:solidFill>
                      <a:srgbClr val="F7FCFD"/>
                    </a:solidFill>
                  </a:tcPr>
                </a:tc>
                <a:tc>
                  <a:txBody>
                    <a:bodyPr/>
                    <a:lstStyle/>
                    <a:p>
                      <a:pPr indent="0" lvl="0" marL="0" marR="0" rtl="0" algn="l">
                        <a:lnSpc>
                          <a:spcPct val="100000"/>
                        </a:lnSpc>
                        <a:spcBef>
                          <a:spcPts val="0"/>
                        </a:spcBef>
                        <a:spcAft>
                          <a:spcPts val="0"/>
                        </a:spcAft>
                        <a:buClr>
                          <a:srgbClr val="000000"/>
                        </a:buClr>
                        <a:buSzPts val="1600"/>
                        <a:buFont typeface="Arial"/>
                        <a:buNone/>
                      </a:pPr>
                      <a:r>
                        <a:rPr b="1" lang="sv-SE" sz="1600" u="none" cap="none" strike="noStrike">
                          <a:latin typeface="Verdana"/>
                          <a:ea typeface="Verdana"/>
                          <a:cs typeface="Verdana"/>
                          <a:sym typeface="Verdana"/>
                        </a:rPr>
                        <a:t>Bedömd kostnad</a:t>
                      </a:r>
                      <a:endParaRPr sz="1600" u="none" cap="none" strike="noStrike">
                        <a:latin typeface="Verdana"/>
                        <a:ea typeface="Verdana"/>
                        <a:cs typeface="Verdana"/>
                        <a:sym typeface="Verdana"/>
                      </a:endParaRPr>
                    </a:p>
                    <a:p>
                      <a:pPr indent="0" lvl="0" marL="0" marR="0" rtl="0" algn="l">
                        <a:lnSpc>
                          <a:spcPct val="100000"/>
                        </a:lnSpc>
                        <a:spcBef>
                          <a:spcPts val="0"/>
                        </a:spcBef>
                        <a:spcAft>
                          <a:spcPts val="0"/>
                        </a:spcAft>
                        <a:buClr>
                          <a:srgbClr val="000000"/>
                        </a:buClr>
                        <a:buSzPts val="1600"/>
                        <a:buFont typeface="Arial"/>
                        <a:buNone/>
                      </a:pPr>
                      <a:r>
                        <a:rPr b="1" lang="sv-SE" sz="1600" u="none" cap="none" strike="noStrike">
                          <a:latin typeface="Verdana"/>
                          <a:ea typeface="Verdana"/>
                          <a:cs typeface="Verdana"/>
                          <a:sym typeface="Verdana"/>
                        </a:rPr>
                        <a:t>kkr</a:t>
                      </a:r>
                      <a:endParaRPr sz="1600" u="none" cap="none" strike="noStrike">
                        <a:latin typeface="Verdana"/>
                        <a:ea typeface="Verdana"/>
                        <a:cs typeface="Verdana"/>
                        <a:sym typeface="Verdana"/>
                      </a:endParaRPr>
                    </a:p>
                  </a:txBody>
                  <a:tcPr marT="0" marB="0" marR="68575" marL="68575">
                    <a:lnL cap="flat" cmpd="sng" w="28575">
                      <a:solidFill>
                        <a:srgbClr val="FFFFF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28575">
                      <a:solidFill>
                        <a:srgbClr val="FFFFFF"/>
                      </a:solidFill>
                      <a:prstDash val="solid"/>
                      <a:round/>
                      <a:headEnd len="sm" w="sm" type="none"/>
                      <a:tailEnd len="sm" w="sm" type="none"/>
                    </a:lnB>
                    <a:solidFill>
                      <a:srgbClr val="F7FCFD"/>
                    </a:solidFill>
                  </a:tcPr>
                </a:tc>
              </a:tr>
              <a:tr h="1147475">
                <a:tc>
                  <a:txBody>
                    <a:bodyPr/>
                    <a:lstStyle/>
                    <a:p>
                      <a:pPr indent="0" lvl="0" marL="0" marR="0" rtl="0" algn="l">
                        <a:lnSpc>
                          <a:spcPct val="100000"/>
                        </a:lnSpc>
                        <a:spcBef>
                          <a:spcPts val="0"/>
                        </a:spcBef>
                        <a:spcAft>
                          <a:spcPts val="0"/>
                        </a:spcAft>
                        <a:buClr>
                          <a:srgbClr val="000000"/>
                        </a:buClr>
                        <a:buSzPts val="1600"/>
                        <a:buFont typeface="Arial"/>
                        <a:buNone/>
                      </a:pPr>
                      <a:r>
                        <a:rPr lang="sv-SE" sz="1600" u="none" cap="none" strike="noStrike">
                          <a:latin typeface="Verdana"/>
                          <a:ea typeface="Verdana"/>
                          <a:cs typeface="Verdana"/>
                          <a:sym typeface="Verdana"/>
                        </a:rPr>
                        <a:t>202</a:t>
                      </a:r>
                      <a:r>
                        <a:rPr lang="sv-SE" sz="1600">
                          <a:latin typeface="Verdana"/>
                          <a:ea typeface="Verdana"/>
                          <a:cs typeface="Verdana"/>
                          <a:sym typeface="Verdana"/>
                        </a:rPr>
                        <a:t>3</a:t>
                      </a:r>
                      <a:r>
                        <a:rPr lang="sv-SE" sz="1600" u="none" cap="none" strike="noStrike">
                          <a:latin typeface="Verdana"/>
                          <a:ea typeface="Verdana"/>
                          <a:cs typeface="Verdana"/>
                          <a:sym typeface="Verdana"/>
                        </a:rPr>
                        <a:t>-25</a:t>
                      </a:r>
                      <a:endParaRPr sz="1600" u="none" cap="none" strike="noStrike">
                        <a:latin typeface="Verdana"/>
                        <a:ea typeface="Verdana"/>
                        <a:cs typeface="Verdana"/>
                        <a:sym typeface="Verdana"/>
                      </a:endParaRPr>
                    </a:p>
                  </a:txBody>
                  <a:tcPr marT="0" marB="0" marR="68575" marL="68575">
                    <a:lnL cap="flat" cmpd="sng" w="9525">
                      <a:solidFill>
                        <a:srgbClr val="000000">
                          <a:alpha val="0"/>
                        </a:srgbClr>
                      </a:solidFill>
                      <a:prstDash val="solid"/>
                      <a:round/>
                      <a:headEnd len="sm" w="sm" type="none"/>
                      <a:tailEnd len="sm" w="sm" type="none"/>
                    </a:lnL>
                    <a:lnR cap="flat" cmpd="sng" w="28575">
                      <a:solidFill>
                        <a:srgbClr val="FFFFFF"/>
                      </a:solidFill>
                      <a:prstDash val="solid"/>
                      <a:round/>
                      <a:headEnd len="sm" w="sm" type="none"/>
                      <a:tailEnd len="sm" w="sm" type="none"/>
                    </a:lnR>
                    <a:lnT cap="flat" cmpd="sng" w="28575">
                      <a:solidFill>
                        <a:srgbClr val="FFFFFF"/>
                      </a:solidFill>
                      <a:prstDash val="solid"/>
                      <a:round/>
                      <a:headEnd len="sm" w="sm" type="none"/>
                      <a:tailEnd len="sm" w="sm" type="none"/>
                    </a:lnT>
                    <a:lnB cap="flat" cmpd="sng" w="28575">
                      <a:solidFill>
                        <a:srgbClr val="FFFFFF"/>
                      </a:solidFill>
                      <a:prstDash val="solid"/>
                      <a:round/>
                      <a:headEnd len="sm" w="sm" type="none"/>
                      <a:tailEnd len="sm" w="sm" type="none"/>
                    </a:lnB>
                    <a:solidFill>
                      <a:srgbClr val="F7FCFD"/>
                    </a:solidFill>
                  </a:tcPr>
                </a:tc>
                <a:tc>
                  <a:txBody>
                    <a:bodyPr/>
                    <a:lstStyle/>
                    <a:p>
                      <a:pPr indent="0" lvl="0" marL="0" marR="0" rtl="0" algn="l">
                        <a:lnSpc>
                          <a:spcPct val="100000"/>
                        </a:lnSpc>
                        <a:spcBef>
                          <a:spcPts val="0"/>
                        </a:spcBef>
                        <a:spcAft>
                          <a:spcPts val="0"/>
                        </a:spcAft>
                        <a:buClr>
                          <a:srgbClr val="000000"/>
                        </a:buClr>
                        <a:buSzPts val="1600"/>
                        <a:buFont typeface="Arial"/>
                        <a:buNone/>
                      </a:pPr>
                      <a:r>
                        <a:rPr lang="sv-SE" sz="1600" u="none" cap="none" strike="noStrike">
                          <a:latin typeface="Verdana"/>
                          <a:ea typeface="Verdana"/>
                          <a:cs typeface="Verdana"/>
                          <a:sym typeface="Verdana"/>
                        </a:rPr>
                        <a:t>Båtsmansvägen, Kärrslundsgatan, Gull Arturs väg, Gullebäcksvägen, Långhorvevägen</a:t>
                      </a:r>
                      <a:endParaRPr sz="1600" u="none" cap="none" strike="noStrike">
                        <a:latin typeface="Verdana"/>
                        <a:ea typeface="Verdana"/>
                        <a:cs typeface="Verdana"/>
                        <a:sym typeface="Verdana"/>
                      </a:endParaRPr>
                    </a:p>
                    <a:p>
                      <a:pPr indent="0" lvl="0" marL="0" marR="0" rtl="0" algn="l">
                        <a:lnSpc>
                          <a:spcPct val="100000"/>
                        </a:lnSpc>
                        <a:spcBef>
                          <a:spcPts val="0"/>
                        </a:spcBef>
                        <a:spcAft>
                          <a:spcPts val="0"/>
                        </a:spcAft>
                        <a:buClr>
                          <a:srgbClr val="000000"/>
                        </a:buClr>
                        <a:buSzPts val="1600"/>
                        <a:buFont typeface="Arial"/>
                        <a:buNone/>
                      </a:pPr>
                      <a:r>
                        <a:t/>
                      </a:r>
                      <a:endParaRPr sz="1600" u="none" cap="none" strike="noStrike">
                        <a:latin typeface="Verdana"/>
                        <a:ea typeface="Verdana"/>
                        <a:cs typeface="Verdana"/>
                        <a:sym typeface="Verdana"/>
                      </a:endParaRPr>
                    </a:p>
                  </a:txBody>
                  <a:tcPr marT="0" marB="0" marR="68575" marL="68575">
                    <a:lnL cap="flat" cmpd="sng" w="28575">
                      <a:solidFill>
                        <a:srgbClr val="FFFFFF"/>
                      </a:solidFill>
                      <a:prstDash val="solid"/>
                      <a:round/>
                      <a:headEnd len="sm" w="sm" type="none"/>
                      <a:tailEnd len="sm" w="sm" type="none"/>
                    </a:lnL>
                    <a:lnR cap="flat" cmpd="sng" w="28575">
                      <a:solidFill>
                        <a:srgbClr val="FFFFFF"/>
                      </a:solidFill>
                      <a:prstDash val="solid"/>
                      <a:round/>
                      <a:headEnd len="sm" w="sm" type="none"/>
                      <a:tailEnd len="sm" w="sm" type="none"/>
                    </a:lnR>
                    <a:lnT cap="flat" cmpd="sng" w="28575">
                      <a:solidFill>
                        <a:srgbClr val="FFFFFF"/>
                      </a:solidFill>
                      <a:prstDash val="solid"/>
                      <a:round/>
                      <a:headEnd len="sm" w="sm" type="none"/>
                      <a:tailEnd len="sm" w="sm" type="none"/>
                    </a:lnT>
                    <a:lnB cap="flat" cmpd="sng" w="28575">
                      <a:solidFill>
                        <a:srgbClr val="FFFFFF"/>
                      </a:solidFill>
                      <a:prstDash val="solid"/>
                      <a:round/>
                      <a:headEnd len="sm" w="sm" type="none"/>
                      <a:tailEnd len="sm" w="sm" type="none"/>
                    </a:lnB>
                    <a:solidFill>
                      <a:srgbClr val="F7FCFD"/>
                    </a:solidFill>
                  </a:tcPr>
                </a:tc>
                <a:tc>
                  <a:txBody>
                    <a:bodyPr/>
                    <a:lstStyle/>
                    <a:p>
                      <a:pPr indent="0" lvl="0" marL="0" marR="0" rtl="0" algn="l">
                        <a:lnSpc>
                          <a:spcPct val="100000"/>
                        </a:lnSpc>
                        <a:spcBef>
                          <a:spcPts val="0"/>
                        </a:spcBef>
                        <a:spcAft>
                          <a:spcPts val="0"/>
                        </a:spcAft>
                        <a:buClr>
                          <a:srgbClr val="000000"/>
                        </a:buClr>
                        <a:buSzPts val="1600"/>
                        <a:buFont typeface="Arial"/>
                        <a:buNone/>
                      </a:pPr>
                      <a:r>
                        <a:rPr lang="sv-SE" sz="1600" u="none" cap="none" strike="noStrike">
                          <a:latin typeface="Verdana"/>
                          <a:ea typeface="Verdana"/>
                          <a:cs typeface="Verdana"/>
                          <a:sym typeface="Verdana"/>
                        </a:rPr>
                        <a:t>2140</a:t>
                      </a:r>
                      <a:endParaRPr sz="1600" u="none" cap="none" strike="noStrike">
                        <a:latin typeface="Verdana"/>
                        <a:ea typeface="Verdana"/>
                        <a:cs typeface="Verdana"/>
                        <a:sym typeface="Verdana"/>
                      </a:endParaRPr>
                    </a:p>
                  </a:txBody>
                  <a:tcPr marT="0" marB="0" marR="68575" marL="68575">
                    <a:lnL cap="flat" cmpd="sng" w="28575">
                      <a:solidFill>
                        <a:srgbClr val="FFFFF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28575">
                      <a:solidFill>
                        <a:srgbClr val="FFFFFF"/>
                      </a:solidFill>
                      <a:prstDash val="solid"/>
                      <a:round/>
                      <a:headEnd len="sm" w="sm" type="none"/>
                      <a:tailEnd len="sm" w="sm" type="none"/>
                    </a:lnT>
                    <a:lnB cap="flat" cmpd="sng" w="28575">
                      <a:solidFill>
                        <a:srgbClr val="FFFFFF"/>
                      </a:solidFill>
                      <a:prstDash val="solid"/>
                      <a:round/>
                      <a:headEnd len="sm" w="sm" type="none"/>
                      <a:tailEnd len="sm" w="sm" type="none"/>
                    </a:lnB>
                    <a:solidFill>
                      <a:srgbClr val="F7FCFD"/>
                    </a:solidFill>
                  </a:tcPr>
                </a:tc>
              </a:tr>
            </a:tbl>
          </a:graphicData>
        </a:graphic>
      </p:graphicFrame>
      <p:sp>
        <p:nvSpPr>
          <p:cNvPr id="303" name="Google Shape;303;p10"/>
          <p:cNvSpPr txBox="1"/>
          <p:nvPr/>
        </p:nvSpPr>
        <p:spPr>
          <a:xfrm>
            <a:off x="853872" y="3435846"/>
            <a:ext cx="5150700" cy="6156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chemeClr val="dk1"/>
              </a:buClr>
              <a:buSzPts val="2000"/>
              <a:buFont typeface="Verdana"/>
              <a:buChar char="⮚"/>
            </a:pPr>
            <a:r>
              <a:rPr b="0" i="0" lang="sv-SE" sz="2000" u="none" cap="none" strike="noStrike">
                <a:solidFill>
                  <a:schemeClr val="dk1"/>
                </a:solidFill>
                <a:latin typeface="Verdana"/>
                <a:ea typeface="Verdana"/>
                <a:cs typeface="Verdana"/>
                <a:sym typeface="Verdana"/>
              </a:rPr>
              <a:t>Kantklippning och grusning</a:t>
            </a:r>
            <a:endParaRPr b="0" i="0" sz="1400" u="none" cap="none" strike="noStrike">
              <a:solidFill>
                <a:srgbClr val="000000"/>
              </a:solidFill>
              <a:latin typeface="Verdana"/>
              <a:ea typeface="Verdana"/>
              <a:cs typeface="Verdana"/>
              <a:sym typeface="Verdana"/>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Verdana"/>
              <a:ea typeface="Verdana"/>
              <a:cs typeface="Verdana"/>
              <a:sym typeface="Verdana"/>
            </a:endParaRPr>
          </a:p>
        </p:txBody>
      </p:sp>
      <p:pic>
        <p:nvPicPr>
          <p:cNvPr id="304" name="Google Shape;304;p10"/>
          <p:cNvPicPr preferRelativeResize="0"/>
          <p:nvPr/>
        </p:nvPicPr>
        <p:blipFill rotWithShape="1">
          <a:blip r:embed="rId4">
            <a:alphaModFix/>
          </a:blip>
          <a:srcRect b="0" l="0" r="0" t="0"/>
          <a:stretch/>
        </p:blipFill>
        <p:spPr>
          <a:xfrm rot="5400000">
            <a:off x="6549390" y="2548890"/>
            <a:ext cx="2548890" cy="2640330"/>
          </a:xfrm>
          <a:prstGeom prst="rect">
            <a:avLst/>
          </a:prstGeom>
          <a:noFill/>
          <a:ln>
            <a:noFill/>
          </a:ln>
        </p:spPr>
      </p:pic>
      <p:sp>
        <p:nvSpPr>
          <p:cNvPr id="305" name="Google Shape;305;p10"/>
          <p:cNvSpPr txBox="1"/>
          <p:nvPr/>
        </p:nvSpPr>
        <p:spPr>
          <a:xfrm>
            <a:off x="6036644" y="4778499"/>
            <a:ext cx="2895600" cy="357188"/>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lt1"/>
                </a:solidFill>
                <a:latin typeface="Arial"/>
                <a:ea typeface="Arial"/>
                <a:cs typeface="Arial"/>
                <a:sym typeface="Arial"/>
              </a:rPr>
              <a:t>Årsstämma 2022</a:t>
            </a:r>
            <a:endParaRPr b="0" i="0" sz="1400" u="none" cap="none" strike="noStrike">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g8beb0de6c8_0_19"/>
          <p:cNvSpPr txBox="1"/>
          <p:nvPr>
            <p:ph type="title"/>
          </p:nvPr>
        </p:nvSpPr>
        <p:spPr>
          <a:xfrm>
            <a:off x="609600" y="118110"/>
            <a:ext cx="8153400" cy="10059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800"/>
              <a:buNone/>
            </a:pPr>
            <a:r>
              <a:rPr b="1" lang="sv-SE" sz="2800">
                <a:solidFill>
                  <a:schemeClr val="dk1"/>
                </a:solidFill>
                <a:latin typeface="Arial"/>
                <a:ea typeface="Arial"/>
                <a:cs typeface="Arial"/>
                <a:sym typeface="Arial"/>
              </a:rPr>
              <a:t>Årsstämma 2022</a:t>
            </a:r>
            <a:endParaRPr/>
          </a:p>
        </p:txBody>
      </p:sp>
      <p:sp>
        <p:nvSpPr>
          <p:cNvPr id="312" name="Google Shape;312;g8beb0de6c8_0_19"/>
          <p:cNvSpPr txBox="1"/>
          <p:nvPr>
            <p:ph idx="1" type="body"/>
          </p:nvPr>
        </p:nvSpPr>
        <p:spPr>
          <a:xfrm>
            <a:off x="609600" y="1581150"/>
            <a:ext cx="8314800" cy="3242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1400"/>
              </a:spcBef>
              <a:spcAft>
                <a:spcPts val="0"/>
              </a:spcAft>
              <a:buSzPts val="1080"/>
              <a:buNone/>
            </a:pPr>
            <a:r>
              <a:rPr lang="sv-SE" sz="2100">
                <a:latin typeface="Verdana"/>
                <a:ea typeface="Verdana"/>
                <a:cs typeface="Verdana"/>
                <a:sym typeface="Verdana"/>
              </a:rPr>
              <a:t>10. val av styrelse, styrelseordförande och suppleanter</a:t>
            </a:r>
            <a:endParaRPr sz="2100">
              <a:latin typeface="Verdana"/>
              <a:ea typeface="Verdana"/>
              <a:cs typeface="Verdana"/>
              <a:sym typeface="Verdana"/>
            </a:endParaRPr>
          </a:p>
          <a:p>
            <a:pPr indent="0" lvl="0" marL="0" rtl="0" algn="l">
              <a:lnSpc>
                <a:spcPct val="100000"/>
              </a:lnSpc>
              <a:spcBef>
                <a:spcPts val="1400"/>
              </a:spcBef>
              <a:spcAft>
                <a:spcPts val="0"/>
              </a:spcAft>
              <a:buSzPts val="1080"/>
              <a:buNone/>
            </a:pPr>
            <a:r>
              <a:rPr lang="sv-SE" sz="2100">
                <a:latin typeface="Verdana"/>
                <a:ea typeface="Verdana"/>
                <a:cs typeface="Verdana"/>
                <a:sym typeface="Verdana"/>
              </a:rPr>
              <a:t>11. val av revisor och suppleant</a:t>
            </a:r>
            <a:endParaRPr sz="2100">
              <a:latin typeface="Verdana"/>
              <a:ea typeface="Verdana"/>
              <a:cs typeface="Verdana"/>
              <a:sym typeface="Verdana"/>
            </a:endParaRPr>
          </a:p>
          <a:p>
            <a:pPr indent="0" lvl="0" marL="0" rtl="0" algn="l">
              <a:lnSpc>
                <a:spcPct val="100000"/>
              </a:lnSpc>
              <a:spcBef>
                <a:spcPts val="1400"/>
              </a:spcBef>
              <a:spcAft>
                <a:spcPts val="0"/>
              </a:spcAft>
              <a:buSzPts val="1080"/>
              <a:buNone/>
            </a:pPr>
            <a:r>
              <a:rPr lang="sv-SE" sz="2100">
                <a:latin typeface="Verdana"/>
                <a:ea typeface="Verdana"/>
                <a:cs typeface="Verdana"/>
                <a:sym typeface="Verdana"/>
              </a:rPr>
              <a:t>12. fråga om val av valberedning</a:t>
            </a:r>
            <a:endParaRPr sz="2100">
              <a:latin typeface="Verdana"/>
              <a:ea typeface="Verdana"/>
              <a:cs typeface="Verdana"/>
              <a:sym typeface="Verdana"/>
            </a:endParaRPr>
          </a:p>
          <a:p>
            <a:pPr indent="0" lvl="0" marL="0" rtl="0" algn="l">
              <a:lnSpc>
                <a:spcPct val="100000"/>
              </a:lnSpc>
              <a:spcBef>
                <a:spcPts val="1400"/>
              </a:spcBef>
              <a:spcAft>
                <a:spcPts val="1400"/>
              </a:spcAft>
              <a:buSzPts val="1080"/>
              <a:buNone/>
            </a:pPr>
            <a:r>
              <a:t/>
            </a:r>
            <a:endParaRPr sz="2100">
              <a:latin typeface="Verdana"/>
              <a:ea typeface="Verdana"/>
              <a:cs typeface="Verdana"/>
              <a:sym typeface="Verdana"/>
            </a:endParaRPr>
          </a:p>
        </p:txBody>
      </p:sp>
      <p:pic>
        <p:nvPicPr>
          <p:cNvPr descr="C:\Users\sln\AppData\Local\Microsoft\Windows\Temporary Internet Files\Content.IE5\B6P7UTNR\MC900308675[1].wmf" id="313" name="Google Shape;313;g8beb0de6c8_0_19"/>
          <p:cNvPicPr preferRelativeResize="0"/>
          <p:nvPr/>
        </p:nvPicPr>
        <p:blipFill rotWithShape="1">
          <a:blip r:embed="rId3">
            <a:alphaModFix/>
          </a:blip>
          <a:srcRect b="0" l="0" r="0" t="0"/>
          <a:stretch/>
        </p:blipFill>
        <p:spPr>
          <a:xfrm>
            <a:off x="6588125" y="0"/>
            <a:ext cx="2305050" cy="1208485"/>
          </a:xfrm>
          <a:prstGeom prst="rect">
            <a:avLst/>
          </a:prstGeom>
          <a:noFill/>
          <a:ln>
            <a:noFill/>
          </a:ln>
        </p:spPr>
      </p:pic>
      <p:sp>
        <p:nvSpPr>
          <p:cNvPr id="314" name="Google Shape;314;g8beb0de6c8_0_19"/>
          <p:cNvSpPr txBox="1"/>
          <p:nvPr>
            <p:ph idx="11" type="ftr"/>
          </p:nvPr>
        </p:nvSpPr>
        <p:spPr>
          <a:xfrm>
            <a:off x="6112844" y="4626099"/>
            <a:ext cx="2895600" cy="3573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dk1"/>
                </a:solidFill>
                <a:latin typeface="Arial"/>
                <a:ea typeface="Arial"/>
                <a:cs typeface="Arial"/>
                <a:sym typeface="Arial"/>
              </a:rPr>
              <a:t>Årsstämma 2022</a:t>
            </a:r>
            <a:endParaRPr>
              <a:solidFill>
                <a:schemeClr val="dk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ge22dd16b01_0_0"/>
          <p:cNvSpPr txBox="1"/>
          <p:nvPr>
            <p:ph type="title"/>
          </p:nvPr>
        </p:nvSpPr>
        <p:spPr>
          <a:xfrm>
            <a:off x="457200" y="205975"/>
            <a:ext cx="4225800" cy="8574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3240"/>
              <a:buNone/>
            </a:pPr>
            <a:r>
              <a:rPr lang="sv-SE" sz="3600">
                <a:solidFill>
                  <a:schemeClr val="dk1"/>
                </a:solidFill>
              </a:rPr>
              <a:t>Val av funktionärer vid stämman 2022</a:t>
            </a:r>
            <a:endParaRPr sz="3600">
              <a:solidFill>
                <a:schemeClr val="dk1"/>
              </a:solidFill>
            </a:endParaRPr>
          </a:p>
        </p:txBody>
      </p:sp>
      <p:sp>
        <p:nvSpPr>
          <p:cNvPr id="321" name="Google Shape;321;ge22dd16b01_0_0"/>
          <p:cNvSpPr txBox="1"/>
          <p:nvPr>
            <p:ph idx="4294967295" type="body"/>
          </p:nvPr>
        </p:nvSpPr>
        <p:spPr>
          <a:xfrm>
            <a:off x="457200" y="1285275"/>
            <a:ext cx="4040100" cy="4797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740"/>
              <a:buNone/>
            </a:pPr>
            <a:r>
              <a:rPr lang="sv-SE" sz="2582">
                <a:latin typeface="Verdana"/>
                <a:ea typeface="Verdana"/>
                <a:cs typeface="Verdana"/>
                <a:sym typeface="Verdana"/>
              </a:rPr>
              <a:t>Styrelse </a:t>
            </a:r>
            <a:r>
              <a:rPr lang="sv-SE" sz="1565">
                <a:latin typeface="Verdana"/>
                <a:ea typeface="Verdana"/>
                <a:cs typeface="Verdana"/>
                <a:sym typeface="Verdana"/>
              </a:rPr>
              <a:t>(4 + 2 ledamöter)</a:t>
            </a:r>
            <a:endParaRPr sz="2582">
              <a:latin typeface="Verdana"/>
              <a:ea typeface="Verdana"/>
              <a:cs typeface="Verdana"/>
              <a:sym typeface="Verdana"/>
            </a:endParaRPr>
          </a:p>
        </p:txBody>
      </p:sp>
      <p:sp>
        <p:nvSpPr>
          <p:cNvPr id="322" name="Google Shape;322;ge22dd16b01_0_0"/>
          <p:cNvSpPr txBox="1"/>
          <p:nvPr>
            <p:ph idx="4294967295" type="body"/>
          </p:nvPr>
        </p:nvSpPr>
        <p:spPr>
          <a:xfrm>
            <a:off x="457200" y="1917500"/>
            <a:ext cx="4691100" cy="2597100"/>
          </a:xfrm>
          <a:prstGeom prst="rect">
            <a:avLst/>
          </a:prstGeom>
          <a:noFill/>
          <a:ln>
            <a:noFill/>
          </a:ln>
        </p:spPr>
        <p:txBody>
          <a:bodyPr anchorCtr="0" anchor="t" bIns="45700" lIns="91425" spcFirstLastPara="1" rIns="91425" wrap="square" tIns="45700">
            <a:normAutofit lnSpcReduction="20000"/>
          </a:bodyPr>
          <a:lstStyle/>
          <a:p>
            <a:pPr indent="-320040" lvl="0" marL="320040" rtl="0" algn="l">
              <a:lnSpc>
                <a:spcPct val="80000"/>
              </a:lnSpc>
              <a:spcBef>
                <a:spcPts val="0"/>
              </a:spcBef>
              <a:spcAft>
                <a:spcPts val="0"/>
              </a:spcAft>
              <a:buSzPts val="1020"/>
              <a:buFont typeface="Twentieth Century"/>
              <a:buNone/>
            </a:pPr>
            <a:r>
              <a:rPr b="1" lang="sv-SE" sz="1900" u="sng">
                <a:latin typeface="Verdana"/>
                <a:ea typeface="Verdana"/>
                <a:cs typeface="Verdana"/>
                <a:sym typeface="Verdana"/>
              </a:rPr>
              <a:t>Ledamöter</a:t>
            </a:r>
            <a:endParaRPr sz="1900">
              <a:latin typeface="Verdana"/>
              <a:ea typeface="Verdana"/>
              <a:cs typeface="Verdana"/>
              <a:sym typeface="Verdana"/>
            </a:endParaRPr>
          </a:p>
          <a:p>
            <a:pPr indent="-320040" lvl="0" marL="320040" rtl="0" algn="l">
              <a:lnSpc>
                <a:spcPct val="80000"/>
              </a:lnSpc>
              <a:spcBef>
                <a:spcPts val="700"/>
              </a:spcBef>
              <a:spcAft>
                <a:spcPts val="0"/>
              </a:spcAft>
              <a:buSzPts val="918"/>
              <a:buNone/>
            </a:pPr>
            <a:r>
              <a:rPr b="1" lang="sv-SE" sz="1600">
                <a:latin typeface="Verdana"/>
                <a:ea typeface="Verdana"/>
                <a:cs typeface="Verdana"/>
                <a:sym typeface="Verdana"/>
              </a:rPr>
              <a:t>Val av ordförande till stämman 2023</a:t>
            </a:r>
            <a:endParaRPr sz="1600">
              <a:latin typeface="Verdana"/>
              <a:ea typeface="Verdana"/>
              <a:cs typeface="Verdana"/>
              <a:sym typeface="Verdana"/>
            </a:endParaRPr>
          </a:p>
          <a:p>
            <a:pPr indent="-320040" lvl="0" marL="320040" rtl="0" algn="l">
              <a:lnSpc>
                <a:spcPct val="80000"/>
              </a:lnSpc>
              <a:spcBef>
                <a:spcPts val="700"/>
              </a:spcBef>
              <a:spcAft>
                <a:spcPts val="0"/>
              </a:spcAft>
              <a:buSzPts val="918"/>
              <a:buFont typeface="Twentieth Century"/>
              <a:buNone/>
            </a:pPr>
            <a:r>
              <a:rPr b="1" lang="sv-SE" sz="1600">
                <a:latin typeface="Verdana"/>
                <a:ea typeface="Verdana"/>
                <a:cs typeface="Verdana"/>
                <a:sym typeface="Verdana"/>
              </a:rPr>
              <a:t>Val av ledamöter till stämman 2024</a:t>
            </a:r>
            <a:endParaRPr sz="1600">
              <a:latin typeface="Verdana"/>
              <a:ea typeface="Verdana"/>
              <a:cs typeface="Verdana"/>
              <a:sym typeface="Verdana"/>
            </a:endParaRPr>
          </a:p>
          <a:p>
            <a:pPr indent="-320040" lvl="0" marL="320040" rtl="0" algn="l">
              <a:lnSpc>
                <a:spcPct val="80000"/>
              </a:lnSpc>
              <a:spcBef>
                <a:spcPts val="700"/>
              </a:spcBef>
              <a:spcAft>
                <a:spcPts val="0"/>
              </a:spcAft>
              <a:buSzPts val="918"/>
              <a:buFont typeface="Twentieth Century"/>
              <a:buNone/>
            </a:pPr>
            <a:r>
              <a:rPr b="1" i="1" lang="sv-SE" sz="1600">
                <a:latin typeface="Verdana"/>
                <a:ea typeface="Verdana"/>
                <a:cs typeface="Verdana"/>
                <a:sym typeface="Verdana"/>
              </a:rPr>
              <a:t>Fredrik och Jan valda till 2022</a:t>
            </a:r>
            <a:endParaRPr b="1" i="1" sz="1600">
              <a:latin typeface="Verdana"/>
              <a:ea typeface="Verdana"/>
              <a:cs typeface="Verdana"/>
              <a:sym typeface="Verdana"/>
            </a:endParaRPr>
          </a:p>
          <a:p>
            <a:pPr indent="-320040" lvl="0" marL="320040" rtl="0" algn="l">
              <a:lnSpc>
                <a:spcPct val="80000"/>
              </a:lnSpc>
              <a:spcBef>
                <a:spcPts val="700"/>
              </a:spcBef>
              <a:spcAft>
                <a:spcPts val="0"/>
              </a:spcAft>
              <a:buSzPts val="918"/>
              <a:buFont typeface="Twentieth Century"/>
              <a:buNone/>
            </a:pPr>
            <a:r>
              <a:rPr b="1" i="1" lang="sv-SE" sz="1600">
                <a:latin typeface="Verdana"/>
                <a:ea typeface="Verdana"/>
                <a:cs typeface="Verdana"/>
                <a:sym typeface="Verdana"/>
              </a:rPr>
              <a:t>Folke är vald till 2023</a:t>
            </a:r>
            <a:endParaRPr b="1" i="1" sz="1600">
              <a:latin typeface="Verdana"/>
              <a:ea typeface="Verdana"/>
              <a:cs typeface="Verdana"/>
              <a:sym typeface="Verdana"/>
            </a:endParaRPr>
          </a:p>
          <a:p>
            <a:pPr indent="-320040" lvl="0" marL="320040" rtl="0" algn="l">
              <a:lnSpc>
                <a:spcPct val="80000"/>
              </a:lnSpc>
              <a:spcBef>
                <a:spcPts val="700"/>
              </a:spcBef>
              <a:spcAft>
                <a:spcPts val="0"/>
              </a:spcAft>
              <a:buSzPts val="918"/>
              <a:buFont typeface="Twentieth Century"/>
              <a:buNone/>
            </a:pPr>
            <a:r>
              <a:t/>
            </a:r>
            <a:endParaRPr sz="1530">
              <a:latin typeface="Verdana"/>
              <a:ea typeface="Verdana"/>
              <a:cs typeface="Verdana"/>
              <a:sym typeface="Verdana"/>
            </a:endParaRPr>
          </a:p>
          <a:p>
            <a:pPr indent="-320040" lvl="0" marL="320040" rtl="0" algn="l">
              <a:lnSpc>
                <a:spcPct val="80000"/>
              </a:lnSpc>
              <a:spcBef>
                <a:spcPts val="700"/>
              </a:spcBef>
              <a:spcAft>
                <a:spcPts val="0"/>
              </a:spcAft>
              <a:buSzPts val="1020"/>
              <a:buFont typeface="Twentieth Century"/>
              <a:buNone/>
            </a:pPr>
            <a:r>
              <a:rPr b="1" lang="sv-SE" sz="1800" u="sng">
                <a:latin typeface="Verdana"/>
                <a:ea typeface="Verdana"/>
                <a:cs typeface="Verdana"/>
                <a:sym typeface="Verdana"/>
              </a:rPr>
              <a:t>Ersättare</a:t>
            </a:r>
            <a:endParaRPr sz="1800">
              <a:latin typeface="Verdana"/>
              <a:ea typeface="Verdana"/>
              <a:cs typeface="Verdana"/>
              <a:sym typeface="Verdana"/>
            </a:endParaRPr>
          </a:p>
          <a:p>
            <a:pPr indent="-320040" lvl="0" marL="320040" rtl="0" algn="l">
              <a:lnSpc>
                <a:spcPct val="80000"/>
              </a:lnSpc>
              <a:spcBef>
                <a:spcPts val="700"/>
              </a:spcBef>
              <a:spcAft>
                <a:spcPts val="0"/>
              </a:spcAft>
              <a:buSzPts val="918"/>
              <a:buFont typeface="Twentieth Century"/>
              <a:buNone/>
            </a:pPr>
            <a:r>
              <a:rPr b="1" lang="sv-SE" sz="1530">
                <a:latin typeface="Verdana"/>
                <a:ea typeface="Verdana"/>
                <a:cs typeface="Verdana"/>
                <a:sym typeface="Verdana"/>
              </a:rPr>
              <a:t>Valda till stämman 2023</a:t>
            </a:r>
            <a:endParaRPr b="1" sz="1530">
              <a:latin typeface="Verdana"/>
              <a:ea typeface="Verdana"/>
              <a:cs typeface="Verdana"/>
              <a:sym typeface="Verdana"/>
            </a:endParaRPr>
          </a:p>
          <a:p>
            <a:pPr indent="-320040" lvl="0" marL="320040" rtl="0" algn="l">
              <a:lnSpc>
                <a:spcPct val="80000"/>
              </a:lnSpc>
              <a:spcBef>
                <a:spcPts val="700"/>
              </a:spcBef>
              <a:spcAft>
                <a:spcPts val="0"/>
              </a:spcAft>
              <a:buSzPts val="918"/>
              <a:buFont typeface="Twentieth Century"/>
              <a:buNone/>
            </a:pPr>
            <a:r>
              <a:rPr b="1" i="1" lang="sv-SE" sz="1530">
                <a:latin typeface="Verdana"/>
                <a:ea typeface="Verdana"/>
                <a:cs typeface="Verdana"/>
                <a:sym typeface="Verdana"/>
              </a:rPr>
              <a:t>Johnny och Karin</a:t>
            </a:r>
            <a:endParaRPr b="1" i="1" sz="1530">
              <a:latin typeface="Verdana"/>
              <a:ea typeface="Verdana"/>
              <a:cs typeface="Verdana"/>
              <a:sym typeface="Verdana"/>
            </a:endParaRPr>
          </a:p>
          <a:p>
            <a:pPr indent="0" lvl="0" marL="0" rtl="0" algn="l">
              <a:lnSpc>
                <a:spcPct val="80000"/>
              </a:lnSpc>
              <a:spcBef>
                <a:spcPts val="700"/>
              </a:spcBef>
              <a:spcAft>
                <a:spcPts val="0"/>
              </a:spcAft>
              <a:buSzPts val="918"/>
              <a:buFont typeface="Twentieth Century"/>
              <a:buNone/>
            </a:pPr>
            <a:r>
              <a:t/>
            </a:r>
            <a:endParaRPr b="1">
              <a:solidFill>
                <a:srgbClr val="7F7F7F"/>
              </a:solidFill>
              <a:latin typeface="Verdana"/>
              <a:ea typeface="Verdana"/>
              <a:cs typeface="Verdana"/>
              <a:sym typeface="Verdana"/>
            </a:endParaRPr>
          </a:p>
        </p:txBody>
      </p:sp>
      <p:sp>
        <p:nvSpPr>
          <p:cNvPr id="323" name="Google Shape;323;ge22dd16b01_0_0"/>
          <p:cNvSpPr txBox="1"/>
          <p:nvPr>
            <p:ph idx="4294967295" type="body"/>
          </p:nvPr>
        </p:nvSpPr>
        <p:spPr>
          <a:xfrm>
            <a:off x="5041901" y="1285275"/>
            <a:ext cx="4041900" cy="479700"/>
          </a:xfrm>
          <a:prstGeom prst="rect">
            <a:avLst/>
          </a:prstGeom>
          <a:noFill/>
          <a:ln>
            <a:noFill/>
          </a:ln>
        </p:spPr>
        <p:txBody>
          <a:bodyPr anchorCtr="0" anchor="t" bIns="45700" lIns="91425" spcFirstLastPara="1" rIns="91425" wrap="square" tIns="45700">
            <a:normAutofit/>
          </a:bodyPr>
          <a:lstStyle/>
          <a:p>
            <a:pPr indent="0" lvl="0" marL="0" rtl="0" algn="l">
              <a:lnSpc>
                <a:spcPct val="80000"/>
              </a:lnSpc>
              <a:spcBef>
                <a:spcPts val="0"/>
              </a:spcBef>
              <a:spcAft>
                <a:spcPts val="0"/>
              </a:spcAft>
              <a:buSzPts val="1740"/>
              <a:buNone/>
            </a:pPr>
            <a:r>
              <a:rPr lang="sv-SE" sz="2582">
                <a:latin typeface="Verdana"/>
                <a:ea typeface="Verdana"/>
                <a:cs typeface="Verdana"/>
                <a:sym typeface="Verdana"/>
              </a:rPr>
              <a:t>Revisorer </a:t>
            </a:r>
            <a:r>
              <a:rPr lang="sv-SE" sz="1565">
                <a:latin typeface="Verdana"/>
                <a:ea typeface="Verdana"/>
                <a:cs typeface="Verdana"/>
                <a:sym typeface="Verdana"/>
              </a:rPr>
              <a:t>(1+1 ledamöter)</a:t>
            </a:r>
            <a:endParaRPr sz="2800">
              <a:latin typeface="Verdana"/>
              <a:ea typeface="Verdana"/>
              <a:cs typeface="Verdana"/>
              <a:sym typeface="Verdana"/>
            </a:endParaRPr>
          </a:p>
        </p:txBody>
      </p:sp>
      <p:sp>
        <p:nvSpPr>
          <p:cNvPr id="324" name="Google Shape;324;ge22dd16b01_0_0"/>
          <p:cNvSpPr txBox="1"/>
          <p:nvPr>
            <p:ph idx="4294967295" type="body"/>
          </p:nvPr>
        </p:nvSpPr>
        <p:spPr>
          <a:xfrm>
            <a:off x="5029201" y="1852137"/>
            <a:ext cx="4295700" cy="1102500"/>
          </a:xfrm>
          <a:prstGeom prst="rect">
            <a:avLst/>
          </a:prstGeom>
          <a:noFill/>
          <a:ln>
            <a:noFill/>
          </a:ln>
        </p:spPr>
        <p:txBody>
          <a:bodyPr anchorCtr="0" anchor="t" bIns="45700" lIns="91425" spcFirstLastPara="1" rIns="91425" wrap="square" tIns="45700">
            <a:noAutofit/>
          </a:bodyPr>
          <a:lstStyle/>
          <a:p>
            <a:pPr indent="-320040" lvl="0" marL="320040" rtl="0" algn="l">
              <a:lnSpc>
                <a:spcPct val="80000"/>
              </a:lnSpc>
              <a:spcBef>
                <a:spcPts val="0"/>
              </a:spcBef>
              <a:spcAft>
                <a:spcPts val="0"/>
              </a:spcAft>
              <a:buSzPts val="837"/>
              <a:buFont typeface="Twentieth Century"/>
              <a:buNone/>
            </a:pPr>
            <a:r>
              <a:rPr b="1" lang="sv-SE" sz="1695" u="sng">
                <a:latin typeface="Verdana"/>
                <a:ea typeface="Verdana"/>
                <a:cs typeface="Verdana"/>
                <a:sym typeface="Verdana"/>
              </a:rPr>
              <a:t>Revisor, sammankallande</a:t>
            </a:r>
            <a:endParaRPr sz="2547">
              <a:latin typeface="Verdana"/>
              <a:ea typeface="Verdana"/>
              <a:cs typeface="Verdana"/>
              <a:sym typeface="Verdana"/>
            </a:endParaRPr>
          </a:p>
          <a:p>
            <a:pPr indent="-320040" lvl="0" marL="320040" rtl="0" algn="l">
              <a:lnSpc>
                <a:spcPct val="80000"/>
              </a:lnSpc>
              <a:spcBef>
                <a:spcPts val="700"/>
              </a:spcBef>
              <a:spcAft>
                <a:spcPts val="0"/>
              </a:spcAft>
              <a:buSzPts val="744"/>
              <a:buFont typeface="Twentieth Century"/>
              <a:buNone/>
            </a:pPr>
            <a:r>
              <a:rPr b="1" lang="sv-SE" sz="1485">
                <a:latin typeface="Verdana"/>
                <a:ea typeface="Verdana"/>
                <a:cs typeface="Verdana"/>
                <a:sym typeface="Verdana"/>
              </a:rPr>
              <a:t>Val av revisor, till stämman 2024</a:t>
            </a:r>
            <a:endParaRPr b="1" sz="1485">
              <a:latin typeface="Verdana"/>
              <a:ea typeface="Verdana"/>
              <a:cs typeface="Verdana"/>
              <a:sym typeface="Verdana"/>
            </a:endParaRPr>
          </a:p>
          <a:p>
            <a:pPr indent="-320040" lvl="0" marL="320040" rtl="0" algn="l">
              <a:lnSpc>
                <a:spcPct val="80000"/>
              </a:lnSpc>
              <a:spcBef>
                <a:spcPts val="700"/>
              </a:spcBef>
              <a:spcAft>
                <a:spcPts val="0"/>
              </a:spcAft>
              <a:buSzPts val="744"/>
              <a:buFont typeface="Twentieth Century"/>
              <a:buNone/>
            </a:pPr>
            <a:r>
              <a:rPr b="1" i="1" lang="sv-SE" sz="1485">
                <a:latin typeface="Verdana"/>
                <a:ea typeface="Verdana"/>
                <a:cs typeface="Verdana"/>
                <a:sym typeface="Verdana"/>
              </a:rPr>
              <a:t>Kenneth Asp vald till 2022</a:t>
            </a:r>
            <a:endParaRPr b="1" i="1" sz="1485">
              <a:latin typeface="Verdana"/>
              <a:ea typeface="Verdana"/>
              <a:cs typeface="Verdana"/>
              <a:sym typeface="Verdana"/>
            </a:endParaRPr>
          </a:p>
          <a:p>
            <a:pPr indent="-320040" lvl="0" marL="320040" rtl="0" algn="l">
              <a:lnSpc>
                <a:spcPct val="80000"/>
              </a:lnSpc>
              <a:spcBef>
                <a:spcPts val="700"/>
              </a:spcBef>
              <a:spcAft>
                <a:spcPts val="0"/>
              </a:spcAft>
              <a:buSzPts val="744"/>
              <a:buFont typeface="Twentieth Century"/>
              <a:buNone/>
            </a:pPr>
            <a:r>
              <a:rPr b="1" i="1" lang="sv-SE" sz="1485">
                <a:latin typeface="Verdana"/>
                <a:ea typeface="Verdana"/>
                <a:cs typeface="Verdana"/>
                <a:sym typeface="Verdana"/>
              </a:rPr>
              <a:t>Sven Göthe vald till 2023.</a:t>
            </a:r>
            <a:endParaRPr b="1" i="1" sz="1485">
              <a:latin typeface="Verdana"/>
              <a:ea typeface="Verdana"/>
              <a:cs typeface="Verdana"/>
              <a:sym typeface="Verdana"/>
            </a:endParaRPr>
          </a:p>
          <a:p>
            <a:pPr indent="-320040" lvl="0" marL="320040" rtl="0" algn="l">
              <a:lnSpc>
                <a:spcPct val="80000"/>
              </a:lnSpc>
              <a:spcBef>
                <a:spcPts val="700"/>
              </a:spcBef>
              <a:spcAft>
                <a:spcPts val="0"/>
              </a:spcAft>
              <a:buSzPts val="744"/>
              <a:buFont typeface="Twentieth Century"/>
              <a:buNone/>
            </a:pPr>
            <a:r>
              <a:t/>
            </a:r>
            <a:endParaRPr b="1" i="1" sz="1485">
              <a:latin typeface="Verdana"/>
              <a:ea typeface="Verdana"/>
              <a:cs typeface="Verdana"/>
              <a:sym typeface="Verdana"/>
            </a:endParaRPr>
          </a:p>
          <a:p>
            <a:pPr indent="-320040" lvl="0" marL="320040" rtl="0" algn="l">
              <a:lnSpc>
                <a:spcPct val="80000"/>
              </a:lnSpc>
              <a:spcBef>
                <a:spcPts val="700"/>
              </a:spcBef>
              <a:spcAft>
                <a:spcPts val="0"/>
              </a:spcAft>
              <a:buSzPts val="744"/>
              <a:buFont typeface="Twentieth Century"/>
              <a:buNone/>
            </a:pPr>
            <a:r>
              <a:t/>
            </a:r>
            <a:endParaRPr sz="2547">
              <a:latin typeface="Verdana"/>
              <a:ea typeface="Verdana"/>
              <a:cs typeface="Verdana"/>
              <a:sym typeface="Verdana"/>
            </a:endParaRPr>
          </a:p>
        </p:txBody>
      </p:sp>
      <p:pic>
        <p:nvPicPr>
          <p:cNvPr descr="C:\Users\sln\AppData\Local\Microsoft\Windows\Temporary Internet Files\Content.IE5\B6P7UTNR\MC900308675[1].wmf" id="325" name="Google Shape;325;ge22dd16b01_0_0"/>
          <p:cNvPicPr preferRelativeResize="0"/>
          <p:nvPr/>
        </p:nvPicPr>
        <p:blipFill rotWithShape="1">
          <a:blip r:embed="rId3">
            <a:alphaModFix/>
          </a:blip>
          <a:srcRect b="0" l="0" r="0" t="0"/>
          <a:stretch/>
        </p:blipFill>
        <p:spPr>
          <a:xfrm>
            <a:off x="6588125" y="0"/>
            <a:ext cx="2305051" cy="1208485"/>
          </a:xfrm>
          <a:prstGeom prst="rect">
            <a:avLst/>
          </a:prstGeom>
          <a:noFill/>
          <a:ln>
            <a:noFill/>
          </a:ln>
        </p:spPr>
      </p:pic>
      <p:sp>
        <p:nvSpPr>
          <p:cNvPr id="326" name="Google Shape;326;ge22dd16b01_0_0"/>
          <p:cNvSpPr txBox="1"/>
          <p:nvPr/>
        </p:nvSpPr>
        <p:spPr>
          <a:xfrm>
            <a:off x="5041889" y="2963551"/>
            <a:ext cx="4427400" cy="478500"/>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rgbClr val="000000"/>
              </a:buClr>
              <a:buSzPts val="2000"/>
              <a:buFont typeface="Arial"/>
              <a:buNone/>
            </a:pPr>
            <a:r>
              <a:rPr b="1" i="0" lang="sv-SE" sz="1800" u="sng" cap="none" strike="noStrike">
                <a:solidFill>
                  <a:schemeClr val="dk1"/>
                </a:solidFill>
                <a:latin typeface="Verdana"/>
                <a:ea typeface="Verdana"/>
                <a:cs typeface="Verdana"/>
                <a:sym typeface="Verdana"/>
              </a:rPr>
              <a:t>Valberedning</a:t>
            </a:r>
            <a:r>
              <a:rPr b="1" i="0" lang="sv-SE" sz="2000" u="sng" cap="none" strike="noStrike">
                <a:solidFill>
                  <a:schemeClr val="dk1"/>
                </a:solidFill>
                <a:latin typeface="Verdana"/>
                <a:ea typeface="Verdana"/>
                <a:cs typeface="Verdana"/>
                <a:sym typeface="Verdana"/>
              </a:rPr>
              <a:t>  </a:t>
            </a:r>
            <a:r>
              <a:rPr b="1" i="0" lang="sv-SE" sz="1800" u="sng" cap="none" strike="noStrike">
                <a:solidFill>
                  <a:schemeClr val="dk1"/>
                </a:solidFill>
                <a:latin typeface="Verdana"/>
                <a:ea typeface="Verdana"/>
                <a:cs typeface="Verdana"/>
                <a:sym typeface="Verdana"/>
              </a:rPr>
              <a:t>(2 ledamöter)</a:t>
            </a:r>
            <a:endParaRPr b="1" i="0" sz="2400" u="sng" cap="none" strike="noStrike">
              <a:solidFill>
                <a:schemeClr val="dk1"/>
              </a:solidFill>
              <a:latin typeface="Verdana"/>
              <a:ea typeface="Verdana"/>
              <a:cs typeface="Verdana"/>
              <a:sym typeface="Verdana"/>
            </a:endParaRPr>
          </a:p>
        </p:txBody>
      </p:sp>
      <p:sp>
        <p:nvSpPr>
          <p:cNvPr id="327" name="Google Shape;327;ge22dd16b01_0_0"/>
          <p:cNvSpPr txBox="1"/>
          <p:nvPr/>
        </p:nvSpPr>
        <p:spPr>
          <a:xfrm>
            <a:off x="5041839" y="3518261"/>
            <a:ext cx="4041900" cy="725100"/>
          </a:xfrm>
          <a:prstGeom prst="rect">
            <a:avLst/>
          </a:prstGeom>
          <a:noFill/>
          <a:ln>
            <a:noFill/>
          </a:ln>
        </p:spPr>
        <p:txBody>
          <a:bodyPr anchorCtr="0" anchor="t" bIns="45700" lIns="91425" spcFirstLastPara="1" rIns="91425" wrap="square" tIns="45700">
            <a:noAutofit/>
          </a:bodyPr>
          <a:lstStyle/>
          <a:p>
            <a:pPr indent="-320040" lvl="0" marL="320040" marR="0" rtl="0" algn="l">
              <a:lnSpc>
                <a:spcPct val="80000"/>
              </a:lnSpc>
              <a:spcBef>
                <a:spcPts val="700"/>
              </a:spcBef>
              <a:spcAft>
                <a:spcPts val="0"/>
              </a:spcAft>
              <a:buClr>
                <a:srgbClr val="000000"/>
              </a:buClr>
              <a:buSzPts val="918"/>
              <a:buFont typeface="Twentieth Century"/>
              <a:buNone/>
            </a:pPr>
            <a:r>
              <a:rPr b="1" i="0" lang="sv-SE" sz="1530" u="none" cap="none" strike="noStrike">
                <a:solidFill>
                  <a:schemeClr val="dk1"/>
                </a:solidFill>
                <a:latin typeface="Verdana"/>
                <a:ea typeface="Verdana"/>
                <a:cs typeface="Verdana"/>
                <a:sym typeface="Verdana"/>
              </a:rPr>
              <a:t>Ledamot till stämman 2023</a:t>
            </a:r>
            <a:endParaRPr b="1" i="0" sz="1530" u="none" cap="none" strike="noStrike">
              <a:solidFill>
                <a:schemeClr val="dk1"/>
              </a:solidFill>
              <a:latin typeface="Verdana"/>
              <a:ea typeface="Verdana"/>
              <a:cs typeface="Verdana"/>
              <a:sym typeface="Verdana"/>
            </a:endParaRPr>
          </a:p>
          <a:p>
            <a:pPr indent="-320040" lvl="0" marL="320040" marR="0" rtl="0" algn="l">
              <a:lnSpc>
                <a:spcPct val="80000"/>
              </a:lnSpc>
              <a:spcBef>
                <a:spcPts val="700"/>
              </a:spcBef>
              <a:spcAft>
                <a:spcPts val="0"/>
              </a:spcAft>
              <a:buClr>
                <a:srgbClr val="000000"/>
              </a:buClr>
              <a:buSzPts val="918"/>
              <a:buFont typeface="Twentieth Century"/>
              <a:buNone/>
            </a:pPr>
            <a:r>
              <a:rPr b="1" i="0" lang="sv-SE" sz="1530" u="none" cap="none" strike="noStrike">
                <a:solidFill>
                  <a:schemeClr val="dk1"/>
                </a:solidFill>
                <a:latin typeface="Verdana"/>
                <a:ea typeface="Verdana"/>
                <a:cs typeface="Verdana"/>
                <a:sym typeface="Verdana"/>
              </a:rPr>
              <a:t>Ledamot, till stämman 2023</a:t>
            </a:r>
            <a:endParaRPr b="1" i="0" sz="1530" u="none" cap="none" strike="noStrike">
              <a:solidFill>
                <a:schemeClr val="dk1"/>
              </a:solidFill>
              <a:latin typeface="Verdana"/>
              <a:ea typeface="Verdana"/>
              <a:cs typeface="Verdana"/>
              <a:sym typeface="Verdana"/>
            </a:endParaRPr>
          </a:p>
          <a:p>
            <a:pPr indent="-320040" lvl="0" marL="320040" marR="0" rtl="0" algn="l">
              <a:lnSpc>
                <a:spcPct val="80000"/>
              </a:lnSpc>
              <a:spcBef>
                <a:spcPts val="700"/>
              </a:spcBef>
              <a:spcAft>
                <a:spcPts val="0"/>
              </a:spcAft>
              <a:buClr>
                <a:srgbClr val="000000"/>
              </a:buClr>
              <a:buSzPts val="918"/>
              <a:buFont typeface="Twentieth Century"/>
              <a:buNone/>
            </a:pPr>
            <a:r>
              <a:rPr b="1" i="1" lang="sv-SE" sz="1530" u="none" cap="none" strike="noStrike">
                <a:solidFill>
                  <a:schemeClr val="dk1"/>
                </a:solidFill>
                <a:latin typeface="Verdana"/>
                <a:ea typeface="Verdana"/>
                <a:cs typeface="Verdana"/>
                <a:sym typeface="Verdana"/>
              </a:rPr>
              <a:t>Björn Nilsson, Carl-Åke Göransson</a:t>
            </a:r>
            <a:endParaRPr b="1" i="1" sz="1530" u="none" cap="none" strike="noStrike">
              <a:solidFill>
                <a:schemeClr val="dk1"/>
              </a:solidFill>
              <a:latin typeface="Verdana"/>
              <a:ea typeface="Verdana"/>
              <a:cs typeface="Verdana"/>
              <a:sym typeface="Verdana"/>
            </a:endParaRPr>
          </a:p>
        </p:txBody>
      </p:sp>
      <p:sp>
        <p:nvSpPr>
          <p:cNvPr id="328" name="Google Shape;328;ge22dd16b01_0_0"/>
          <p:cNvSpPr txBox="1"/>
          <p:nvPr>
            <p:ph idx="11" type="ftr"/>
          </p:nvPr>
        </p:nvSpPr>
        <p:spPr>
          <a:xfrm>
            <a:off x="6112844" y="4702299"/>
            <a:ext cx="2895600" cy="3573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dk1"/>
                </a:solidFill>
                <a:latin typeface="Arial"/>
                <a:ea typeface="Arial"/>
                <a:cs typeface="Arial"/>
                <a:sym typeface="Arial"/>
              </a:rPr>
              <a:t>Årsstämma 2022</a:t>
            </a:r>
            <a:endParaRPr>
              <a:solidFill>
                <a:schemeClr val="dk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pic>
        <p:nvPicPr>
          <p:cNvPr id="333" name="Google Shape;333;g13bcee80bec_0_0"/>
          <p:cNvPicPr preferRelativeResize="0"/>
          <p:nvPr/>
        </p:nvPicPr>
        <p:blipFill rotWithShape="1">
          <a:blip r:embed="rId3">
            <a:alphaModFix/>
          </a:blip>
          <a:srcRect b="34162" l="0" r="0" t="0"/>
          <a:stretch/>
        </p:blipFill>
        <p:spPr>
          <a:xfrm>
            <a:off x="-949085" y="1"/>
            <a:ext cx="10393650" cy="5132072"/>
          </a:xfrm>
          <a:prstGeom prst="rect">
            <a:avLst/>
          </a:prstGeom>
          <a:noFill/>
          <a:ln>
            <a:noFill/>
          </a:ln>
        </p:spPr>
      </p:pic>
      <p:sp>
        <p:nvSpPr>
          <p:cNvPr id="334" name="Google Shape;334;g13bcee80bec_0_0"/>
          <p:cNvSpPr txBox="1"/>
          <p:nvPr/>
        </p:nvSpPr>
        <p:spPr>
          <a:xfrm>
            <a:off x="1546225" y="413147"/>
            <a:ext cx="5905500" cy="6465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3600"/>
              <a:buFont typeface="Arial"/>
              <a:buNone/>
            </a:pPr>
            <a:r>
              <a:rPr b="1" i="0" lang="sv-SE" sz="3600" u="none" cap="none" strike="noStrike">
                <a:solidFill>
                  <a:schemeClr val="dk1"/>
                </a:solidFill>
                <a:latin typeface="Arial"/>
                <a:ea typeface="Arial"/>
                <a:cs typeface="Arial"/>
                <a:sym typeface="Arial"/>
              </a:rPr>
              <a:t>Byxelkroks Vägförening</a:t>
            </a:r>
            <a:endParaRPr b="0" i="0" sz="1400" u="none" cap="none" strike="noStrike">
              <a:solidFill>
                <a:srgbClr val="000000"/>
              </a:solidFill>
              <a:latin typeface="Arial"/>
              <a:ea typeface="Arial"/>
              <a:cs typeface="Arial"/>
              <a:sym typeface="Arial"/>
            </a:endParaRPr>
          </a:p>
        </p:txBody>
      </p:sp>
      <p:pic>
        <p:nvPicPr>
          <p:cNvPr descr="C:\Users\sln\AppData\Local\Microsoft\Windows\Temporary Internet Files\Content.IE5\B6P7UTNR\MC900308675[1].wmf" id="335" name="Google Shape;335;g13bcee80bec_0_0"/>
          <p:cNvPicPr preferRelativeResize="0"/>
          <p:nvPr/>
        </p:nvPicPr>
        <p:blipFill rotWithShape="1">
          <a:blip r:embed="rId4">
            <a:alphaModFix/>
          </a:blip>
          <a:srcRect b="0" l="0" r="0" t="0"/>
          <a:stretch/>
        </p:blipFill>
        <p:spPr>
          <a:xfrm>
            <a:off x="1908176" y="1242775"/>
            <a:ext cx="5040312" cy="2644377"/>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g137906b9688_0_1"/>
          <p:cNvSpPr txBox="1"/>
          <p:nvPr>
            <p:ph type="title"/>
          </p:nvPr>
        </p:nvSpPr>
        <p:spPr>
          <a:xfrm>
            <a:off x="457200" y="205975"/>
            <a:ext cx="5481900" cy="8574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3240"/>
              <a:buNone/>
            </a:pPr>
            <a:r>
              <a:rPr lang="sv-SE" sz="3600">
                <a:solidFill>
                  <a:schemeClr val="dk1"/>
                </a:solidFill>
              </a:rPr>
              <a:t>Valberedningens förslag</a:t>
            </a:r>
            <a:endParaRPr sz="3600">
              <a:solidFill>
                <a:schemeClr val="dk1"/>
              </a:solidFill>
            </a:endParaRPr>
          </a:p>
        </p:txBody>
      </p:sp>
      <p:pic>
        <p:nvPicPr>
          <p:cNvPr descr="C:\Users\sln\AppData\Local\Microsoft\Windows\Temporary Internet Files\Content.IE5\B6P7UTNR\MC900308675[1].wmf" id="342" name="Google Shape;342;g137906b9688_0_1"/>
          <p:cNvPicPr preferRelativeResize="0"/>
          <p:nvPr/>
        </p:nvPicPr>
        <p:blipFill rotWithShape="1">
          <a:blip r:embed="rId3">
            <a:alphaModFix/>
          </a:blip>
          <a:srcRect b="0" l="0" r="0" t="0"/>
          <a:stretch/>
        </p:blipFill>
        <p:spPr>
          <a:xfrm>
            <a:off x="6588125" y="0"/>
            <a:ext cx="2305051" cy="1208485"/>
          </a:xfrm>
          <a:prstGeom prst="rect">
            <a:avLst/>
          </a:prstGeom>
          <a:noFill/>
          <a:ln>
            <a:noFill/>
          </a:ln>
        </p:spPr>
      </p:pic>
      <p:sp>
        <p:nvSpPr>
          <p:cNvPr id="343" name="Google Shape;343;g137906b9688_0_1"/>
          <p:cNvSpPr txBox="1"/>
          <p:nvPr>
            <p:ph idx="11" type="ftr"/>
          </p:nvPr>
        </p:nvSpPr>
        <p:spPr>
          <a:xfrm>
            <a:off x="6112844" y="4702299"/>
            <a:ext cx="2895600" cy="3573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dk1"/>
                </a:solidFill>
                <a:latin typeface="Arial"/>
                <a:ea typeface="Arial"/>
                <a:cs typeface="Arial"/>
                <a:sym typeface="Arial"/>
              </a:rPr>
              <a:t>Årsstämma 2022</a:t>
            </a:r>
            <a:endParaRPr>
              <a:solidFill>
                <a:schemeClr val="dk1"/>
              </a:solidFill>
            </a:endParaRPr>
          </a:p>
        </p:txBody>
      </p:sp>
      <p:pic>
        <p:nvPicPr>
          <p:cNvPr id="344" name="Google Shape;344;g137906b9688_0_1"/>
          <p:cNvPicPr preferRelativeResize="0"/>
          <p:nvPr/>
        </p:nvPicPr>
        <p:blipFill rotWithShape="1">
          <a:blip r:embed="rId4">
            <a:alphaModFix/>
          </a:blip>
          <a:srcRect b="22170" l="19512" r="23485" t="22013"/>
          <a:stretch/>
        </p:blipFill>
        <p:spPr>
          <a:xfrm>
            <a:off x="629050" y="1384550"/>
            <a:ext cx="6672403" cy="3675051"/>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g8beb0de6c8_0_25"/>
          <p:cNvSpPr txBox="1"/>
          <p:nvPr>
            <p:ph type="title"/>
          </p:nvPr>
        </p:nvSpPr>
        <p:spPr>
          <a:xfrm>
            <a:off x="609600" y="118110"/>
            <a:ext cx="8153400" cy="10059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800"/>
              <a:buNone/>
            </a:pPr>
            <a:r>
              <a:rPr b="1" lang="sv-SE" sz="2800">
                <a:solidFill>
                  <a:schemeClr val="dk1"/>
                </a:solidFill>
                <a:latin typeface="Arial"/>
                <a:ea typeface="Arial"/>
                <a:cs typeface="Arial"/>
                <a:sym typeface="Arial"/>
              </a:rPr>
              <a:t>Årsstämma 2022</a:t>
            </a:r>
            <a:endParaRPr/>
          </a:p>
        </p:txBody>
      </p:sp>
      <p:sp>
        <p:nvSpPr>
          <p:cNvPr id="351" name="Google Shape;351;g8beb0de6c8_0_25"/>
          <p:cNvSpPr txBox="1"/>
          <p:nvPr>
            <p:ph idx="1" type="body"/>
          </p:nvPr>
        </p:nvSpPr>
        <p:spPr>
          <a:xfrm>
            <a:off x="480350" y="1581150"/>
            <a:ext cx="8153400" cy="3242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1400"/>
              </a:spcBef>
              <a:spcAft>
                <a:spcPts val="0"/>
              </a:spcAft>
              <a:buSzPts val="1080"/>
              <a:buNone/>
            </a:pPr>
            <a:r>
              <a:rPr lang="sv-SE" sz="2100">
                <a:latin typeface="Verdana"/>
                <a:ea typeface="Verdana"/>
                <a:cs typeface="Verdana"/>
                <a:sym typeface="Verdana"/>
              </a:rPr>
              <a:t>13. övriga frågor</a:t>
            </a:r>
            <a:endParaRPr sz="2100">
              <a:latin typeface="Verdana"/>
              <a:ea typeface="Verdana"/>
              <a:cs typeface="Verdana"/>
              <a:sym typeface="Verdana"/>
            </a:endParaRPr>
          </a:p>
          <a:p>
            <a:pPr indent="0" lvl="0" marL="0" rtl="0" algn="l">
              <a:lnSpc>
                <a:spcPct val="100000"/>
              </a:lnSpc>
              <a:spcBef>
                <a:spcPts val="1400"/>
              </a:spcBef>
              <a:spcAft>
                <a:spcPts val="0"/>
              </a:spcAft>
              <a:buSzPts val="1080"/>
              <a:buNone/>
            </a:pPr>
            <a:r>
              <a:rPr lang="sv-SE" sz="2100">
                <a:latin typeface="Verdana"/>
                <a:ea typeface="Verdana"/>
                <a:cs typeface="Verdana"/>
                <a:sym typeface="Verdana"/>
              </a:rPr>
              <a:t>14. meddelande om när stämmoprotokollet hålls tillgängligt på hemsidan. </a:t>
            </a:r>
            <a:endParaRPr sz="2100">
              <a:latin typeface="Verdana"/>
              <a:ea typeface="Verdana"/>
              <a:cs typeface="Verdana"/>
              <a:sym typeface="Verdana"/>
            </a:endParaRPr>
          </a:p>
          <a:p>
            <a:pPr indent="0" lvl="0" marL="0" rtl="0" algn="l">
              <a:lnSpc>
                <a:spcPct val="100000"/>
              </a:lnSpc>
              <a:spcBef>
                <a:spcPts val="1400"/>
              </a:spcBef>
              <a:spcAft>
                <a:spcPts val="0"/>
              </a:spcAft>
              <a:buSzPts val="1080"/>
              <a:buNone/>
            </a:pPr>
            <a:r>
              <a:rPr lang="sv-SE" sz="2100">
                <a:latin typeface="Verdana"/>
                <a:ea typeface="Verdana"/>
                <a:cs typeface="Verdana"/>
                <a:sym typeface="Verdana"/>
              </a:rPr>
              <a:t>15. stämmans avslutning</a:t>
            </a:r>
            <a:endParaRPr sz="2100">
              <a:latin typeface="Verdana"/>
              <a:ea typeface="Verdana"/>
              <a:cs typeface="Verdana"/>
              <a:sym typeface="Verdana"/>
            </a:endParaRPr>
          </a:p>
          <a:p>
            <a:pPr indent="0" lvl="0" marL="0" rtl="0" algn="l">
              <a:lnSpc>
                <a:spcPct val="100000"/>
              </a:lnSpc>
              <a:spcBef>
                <a:spcPts val="1400"/>
              </a:spcBef>
              <a:spcAft>
                <a:spcPts val="0"/>
              </a:spcAft>
              <a:buSzPts val="1080"/>
              <a:buNone/>
            </a:pPr>
            <a:r>
              <a:t/>
            </a:r>
            <a:endParaRPr sz="2100">
              <a:latin typeface="Verdana"/>
              <a:ea typeface="Verdana"/>
              <a:cs typeface="Verdana"/>
              <a:sym typeface="Verdana"/>
            </a:endParaRPr>
          </a:p>
          <a:p>
            <a:pPr indent="0" lvl="0" marL="0" rtl="0" algn="l">
              <a:lnSpc>
                <a:spcPct val="100000"/>
              </a:lnSpc>
              <a:spcBef>
                <a:spcPts val="1400"/>
              </a:spcBef>
              <a:spcAft>
                <a:spcPts val="1400"/>
              </a:spcAft>
              <a:buSzPts val="1080"/>
              <a:buNone/>
            </a:pPr>
            <a:r>
              <a:t/>
            </a:r>
            <a:endParaRPr sz="2100">
              <a:latin typeface="Verdana"/>
              <a:ea typeface="Verdana"/>
              <a:cs typeface="Verdana"/>
              <a:sym typeface="Verdana"/>
            </a:endParaRPr>
          </a:p>
        </p:txBody>
      </p:sp>
      <p:pic>
        <p:nvPicPr>
          <p:cNvPr descr="C:\Users\sln\AppData\Local\Microsoft\Windows\Temporary Internet Files\Content.IE5\B6P7UTNR\MC900308675[1].wmf" id="352" name="Google Shape;352;g8beb0de6c8_0_25"/>
          <p:cNvPicPr preferRelativeResize="0"/>
          <p:nvPr/>
        </p:nvPicPr>
        <p:blipFill rotWithShape="1">
          <a:blip r:embed="rId3">
            <a:alphaModFix/>
          </a:blip>
          <a:srcRect b="0" l="0" r="0" t="0"/>
          <a:stretch/>
        </p:blipFill>
        <p:spPr>
          <a:xfrm>
            <a:off x="6588125" y="0"/>
            <a:ext cx="2305050" cy="1208485"/>
          </a:xfrm>
          <a:prstGeom prst="rect">
            <a:avLst/>
          </a:prstGeom>
          <a:noFill/>
          <a:ln>
            <a:noFill/>
          </a:ln>
        </p:spPr>
      </p:pic>
      <p:sp>
        <p:nvSpPr>
          <p:cNvPr id="353" name="Google Shape;353;g8beb0de6c8_0_25"/>
          <p:cNvSpPr txBox="1"/>
          <p:nvPr>
            <p:ph idx="11" type="ftr"/>
          </p:nvPr>
        </p:nvSpPr>
        <p:spPr>
          <a:xfrm>
            <a:off x="6112844" y="4702299"/>
            <a:ext cx="2895600" cy="3573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dk1"/>
                </a:solidFill>
                <a:latin typeface="Arial"/>
                <a:ea typeface="Arial"/>
                <a:cs typeface="Arial"/>
                <a:sym typeface="Arial"/>
              </a:rPr>
              <a:t>Årsstämma 2022</a:t>
            </a:r>
            <a:endParaRPr>
              <a:solidFill>
                <a:schemeClr val="dk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g137906b9688_0_15"/>
          <p:cNvSpPr txBox="1"/>
          <p:nvPr>
            <p:ph type="title"/>
          </p:nvPr>
        </p:nvSpPr>
        <p:spPr>
          <a:xfrm>
            <a:off x="609600" y="118110"/>
            <a:ext cx="8153400" cy="10059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SzPts val="1800"/>
              <a:buNone/>
            </a:pPr>
            <a:r>
              <a:rPr b="1" lang="sv-SE" sz="2800">
                <a:solidFill>
                  <a:schemeClr val="dk1"/>
                </a:solidFill>
                <a:latin typeface="Arial"/>
                <a:ea typeface="Arial"/>
                <a:cs typeface="Arial"/>
                <a:sym typeface="Arial"/>
              </a:rPr>
              <a:t>Angående skrivelse till TV</a:t>
            </a:r>
            <a:endParaRPr b="1" sz="2800">
              <a:solidFill>
                <a:schemeClr val="dk1"/>
              </a:solidFill>
              <a:latin typeface="Arial"/>
              <a:ea typeface="Arial"/>
              <a:cs typeface="Arial"/>
              <a:sym typeface="Arial"/>
            </a:endParaRPr>
          </a:p>
        </p:txBody>
      </p:sp>
      <p:sp>
        <p:nvSpPr>
          <p:cNvPr id="360" name="Google Shape;360;g137906b9688_0_15"/>
          <p:cNvSpPr txBox="1"/>
          <p:nvPr>
            <p:ph idx="1" type="body"/>
          </p:nvPr>
        </p:nvSpPr>
        <p:spPr>
          <a:xfrm>
            <a:off x="50" y="1123950"/>
            <a:ext cx="9144000" cy="32424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t/>
            </a:r>
            <a:endParaRPr sz="1600">
              <a:solidFill>
                <a:srgbClr val="222222"/>
              </a:solidFill>
              <a:highlight>
                <a:srgbClr val="FFFFFF"/>
              </a:highlight>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rPr lang="sv-SE" sz="1600">
                <a:solidFill>
                  <a:srgbClr val="222222"/>
                </a:solidFill>
                <a:highlight>
                  <a:srgbClr val="FFFFFF"/>
                </a:highlight>
                <a:latin typeface="Arial"/>
                <a:ea typeface="Arial"/>
                <a:cs typeface="Arial"/>
                <a:sym typeface="Arial"/>
              </a:rPr>
              <a:t>Tack för ert mejl om väg 136  vid Mellby – Byxelkrok.</a:t>
            </a:r>
            <a:endParaRPr sz="1600">
              <a:solidFill>
                <a:srgbClr val="222222"/>
              </a:solidFill>
              <a:highlight>
                <a:srgbClr val="FFFFFF"/>
              </a:highlight>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rPr lang="sv-SE" sz="1600">
                <a:solidFill>
                  <a:srgbClr val="222222"/>
                </a:solidFill>
                <a:highlight>
                  <a:srgbClr val="FFFFFF"/>
                </a:highlight>
                <a:latin typeface="Arial"/>
                <a:ea typeface="Arial"/>
                <a:cs typeface="Arial"/>
                <a:sym typeface="Arial"/>
              </a:rPr>
              <a:t> </a:t>
            </a:r>
            <a:endParaRPr sz="1600">
              <a:solidFill>
                <a:srgbClr val="222222"/>
              </a:solidFill>
              <a:highlight>
                <a:srgbClr val="FFFFFF"/>
              </a:highlight>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rPr lang="sv-SE" sz="1600">
                <a:solidFill>
                  <a:srgbClr val="222222"/>
                </a:solidFill>
                <a:highlight>
                  <a:srgbClr val="FFFFFF"/>
                </a:highlight>
                <a:latin typeface="Arial"/>
                <a:ea typeface="Arial"/>
                <a:cs typeface="Arial"/>
                <a:sym typeface="Arial"/>
              </a:rPr>
              <a:t>För att anlägga övergångsställen måste det finnas en anslutande väg att ansluta till och från på båda sidor om vägen och då helst en gång- och cykelväg, att övergångsstället leder till och från en fortsättning. Ett övergångsställe är inte heller att betrakta som en trafiksäkerhetsåtgärd utan det är främst en framkomlighetsåtgärd till platser där det annars kan vara svårt att passera vägen på grund av hög trafikbelastning. Det finns förslag på åtgärder på sträckan och ett första steg är att genomföra en trafikmätning för att få en bättre bild av förutsättningarna för föreslagna åtgärder, vår förhoppning är att kunna genomföra en trafikmätning under sommaren 2022. Det är för närvarande inte aktuellt att anlägga några fler övergångsställen i området.</a:t>
            </a:r>
            <a:endParaRPr sz="1600">
              <a:solidFill>
                <a:srgbClr val="222222"/>
              </a:solidFill>
              <a:highlight>
                <a:srgbClr val="FFFFFF"/>
              </a:highlight>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rPr lang="sv-SE" sz="1600">
                <a:solidFill>
                  <a:srgbClr val="222222"/>
                </a:solidFill>
                <a:highlight>
                  <a:srgbClr val="FFFFFF"/>
                </a:highlight>
                <a:latin typeface="Calibri"/>
                <a:ea typeface="Calibri"/>
                <a:cs typeface="Calibri"/>
                <a:sym typeface="Calibri"/>
              </a:rPr>
              <a:t> </a:t>
            </a:r>
            <a:endParaRPr sz="1600">
              <a:solidFill>
                <a:srgbClr val="222222"/>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sv-SE" sz="1400">
                <a:solidFill>
                  <a:srgbClr val="212529"/>
                </a:solidFill>
                <a:highlight>
                  <a:srgbClr val="FFFFFF"/>
                </a:highlight>
                <a:latin typeface="Arial"/>
                <a:ea typeface="Arial"/>
                <a:cs typeface="Arial"/>
                <a:sym typeface="Arial"/>
              </a:rPr>
              <a:t>Med vänlig hälsning</a:t>
            </a:r>
            <a:endParaRPr sz="1400">
              <a:solidFill>
                <a:srgbClr val="212529"/>
              </a:solidFill>
              <a:highlight>
                <a:srgbClr val="FFFFFF"/>
              </a:highlight>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rPr b="1" lang="sv-SE" sz="1600">
                <a:solidFill>
                  <a:srgbClr val="4472C4"/>
                </a:solidFill>
                <a:highlight>
                  <a:srgbClr val="FFFFFF"/>
                </a:highlight>
                <a:latin typeface="Arial"/>
                <a:ea typeface="Arial"/>
                <a:cs typeface="Arial"/>
                <a:sym typeface="Arial"/>
              </a:rPr>
              <a:t>Malin Aronius</a:t>
            </a:r>
            <a:endParaRPr b="1" sz="1600">
              <a:solidFill>
                <a:srgbClr val="4472C4"/>
              </a:solidFill>
              <a:highlight>
                <a:srgbClr val="FFFFFF"/>
              </a:highlight>
              <a:latin typeface="Arial"/>
              <a:ea typeface="Arial"/>
              <a:cs typeface="Arial"/>
              <a:sym typeface="Arial"/>
            </a:endParaRPr>
          </a:p>
          <a:p>
            <a:pPr indent="0" lvl="0" marL="0" rtl="0" algn="l">
              <a:lnSpc>
                <a:spcPct val="100000"/>
              </a:lnSpc>
              <a:spcBef>
                <a:spcPts val="1400"/>
              </a:spcBef>
              <a:spcAft>
                <a:spcPts val="0"/>
              </a:spcAft>
              <a:buSzPts val="1080"/>
              <a:buNone/>
            </a:pPr>
            <a:r>
              <a:t/>
            </a:r>
            <a:endParaRPr sz="2300">
              <a:latin typeface="Verdana"/>
              <a:ea typeface="Verdana"/>
              <a:cs typeface="Verdana"/>
              <a:sym typeface="Verdana"/>
            </a:endParaRPr>
          </a:p>
          <a:p>
            <a:pPr indent="0" lvl="0" marL="0" rtl="0" algn="l">
              <a:lnSpc>
                <a:spcPct val="100000"/>
              </a:lnSpc>
              <a:spcBef>
                <a:spcPts val="1400"/>
              </a:spcBef>
              <a:spcAft>
                <a:spcPts val="0"/>
              </a:spcAft>
              <a:buSzPts val="1080"/>
              <a:buNone/>
            </a:pPr>
            <a:r>
              <a:t/>
            </a:r>
            <a:endParaRPr sz="2300">
              <a:latin typeface="Verdana"/>
              <a:ea typeface="Verdana"/>
              <a:cs typeface="Verdana"/>
              <a:sym typeface="Verdana"/>
            </a:endParaRPr>
          </a:p>
          <a:p>
            <a:pPr indent="0" lvl="0" marL="0" rtl="0" algn="l">
              <a:lnSpc>
                <a:spcPct val="100000"/>
              </a:lnSpc>
              <a:spcBef>
                <a:spcPts val="1400"/>
              </a:spcBef>
              <a:spcAft>
                <a:spcPts val="1400"/>
              </a:spcAft>
              <a:buSzPts val="1080"/>
              <a:buNone/>
            </a:pPr>
            <a:r>
              <a:t/>
            </a:r>
            <a:endParaRPr sz="2300">
              <a:latin typeface="Verdana"/>
              <a:ea typeface="Verdana"/>
              <a:cs typeface="Verdana"/>
              <a:sym typeface="Verdana"/>
            </a:endParaRPr>
          </a:p>
        </p:txBody>
      </p:sp>
      <p:pic>
        <p:nvPicPr>
          <p:cNvPr descr="C:\Users\sln\AppData\Local\Microsoft\Windows\Temporary Internet Files\Content.IE5\B6P7UTNR\MC900308675[1].wmf" id="361" name="Google Shape;361;g137906b9688_0_15"/>
          <p:cNvPicPr preferRelativeResize="0"/>
          <p:nvPr/>
        </p:nvPicPr>
        <p:blipFill rotWithShape="1">
          <a:blip r:embed="rId3">
            <a:alphaModFix/>
          </a:blip>
          <a:srcRect b="0" l="0" r="0" t="0"/>
          <a:stretch/>
        </p:blipFill>
        <p:spPr>
          <a:xfrm>
            <a:off x="6588125" y="0"/>
            <a:ext cx="2305051" cy="1208485"/>
          </a:xfrm>
          <a:prstGeom prst="rect">
            <a:avLst/>
          </a:prstGeom>
          <a:noFill/>
          <a:ln>
            <a:noFill/>
          </a:ln>
        </p:spPr>
      </p:pic>
      <p:sp>
        <p:nvSpPr>
          <p:cNvPr id="362" name="Google Shape;362;g137906b9688_0_15"/>
          <p:cNvSpPr txBox="1"/>
          <p:nvPr>
            <p:ph idx="11" type="ftr"/>
          </p:nvPr>
        </p:nvSpPr>
        <p:spPr>
          <a:xfrm>
            <a:off x="6112844" y="4702299"/>
            <a:ext cx="2895600" cy="3573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dk1"/>
                </a:solidFill>
                <a:latin typeface="Arial"/>
                <a:ea typeface="Arial"/>
                <a:cs typeface="Arial"/>
                <a:sym typeface="Arial"/>
              </a:rPr>
              <a:t>Årsstämma 2022</a:t>
            </a:r>
            <a:endParaRPr>
              <a:solidFill>
                <a:schemeClr val="dk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pic>
        <p:nvPicPr>
          <p:cNvPr id="367" name="Google Shape;367;g137906b9688_0_111"/>
          <p:cNvPicPr preferRelativeResize="0"/>
          <p:nvPr/>
        </p:nvPicPr>
        <p:blipFill rotWithShape="1">
          <a:blip r:embed="rId3">
            <a:alphaModFix/>
          </a:blip>
          <a:srcRect b="0" l="0" r="0" t="0"/>
          <a:stretch/>
        </p:blipFill>
        <p:spPr>
          <a:xfrm>
            <a:off x="1064576" y="190275"/>
            <a:ext cx="6665464" cy="457222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pic>
        <p:nvPicPr>
          <p:cNvPr descr="C:\Users\sln\AppData\Local\Microsoft\Windows\Temporary Internet Files\Content.IE5\B6P7UTNR\MC900308675[1].wmf" id="373" name="Google Shape;373;g137906b9688_0_24"/>
          <p:cNvPicPr preferRelativeResize="0"/>
          <p:nvPr/>
        </p:nvPicPr>
        <p:blipFill rotWithShape="1">
          <a:blip r:embed="rId3">
            <a:alphaModFix/>
          </a:blip>
          <a:srcRect b="0" l="0" r="0" t="0"/>
          <a:stretch/>
        </p:blipFill>
        <p:spPr>
          <a:xfrm>
            <a:off x="6588125" y="0"/>
            <a:ext cx="2305051" cy="1208485"/>
          </a:xfrm>
          <a:prstGeom prst="rect">
            <a:avLst/>
          </a:prstGeom>
          <a:noFill/>
          <a:ln>
            <a:noFill/>
          </a:ln>
        </p:spPr>
      </p:pic>
      <p:sp>
        <p:nvSpPr>
          <p:cNvPr id="374" name="Google Shape;374;g137906b9688_0_24"/>
          <p:cNvSpPr txBox="1"/>
          <p:nvPr>
            <p:ph idx="11" type="ftr"/>
          </p:nvPr>
        </p:nvSpPr>
        <p:spPr>
          <a:xfrm>
            <a:off x="6112844" y="4702299"/>
            <a:ext cx="2895600" cy="3573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1400"/>
              <a:buFont typeface="Arial"/>
              <a:buNone/>
            </a:pPr>
            <a:r>
              <a:rPr b="0" i="0" lang="sv-SE" sz="1400" u="none" cap="none" strike="noStrike">
                <a:solidFill>
                  <a:schemeClr val="dk1"/>
                </a:solidFill>
                <a:latin typeface="Arial"/>
                <a:ea typeface="Arial"/>
                <a:cs typeface="Arial"/>
                <a:sym typeface="Arial"/>
              </a:rPr>
              <a:t>Årsstämma 2022</a:t>
            </a:r>
            <a:endParaRPr>
              <a:solidFill>
                <a:schemeClr val="dk1"/>
              </a:solidFill>
            </a:endParaRPr>
          </a:p>
        </p:txBody>
      </p:sp>
      <p:pic>
        <p:nvPicPr>
          <p:cNvPr id="375" name="Google Shape;375;g137906b9688_0_24"/>
          <p:cNvPicPr preferRelativeResize="0"/>
          <p:nvPr/>
        </p:nvPicPr>
        <p:blipFill rotWithShape="1">
          <a:blip r:embed="rId4">
            <a:alphaModFix/>
          </a:blip>
          <a:srcRect b="45411" l="35531" r="43332" t="0"/>
          <a:stretch/>
        </p:blipFill>
        <p:spPr>
          <a:xfrm>
            <a:off x="76200" y="-76200"/>
            <a:ext cx="3163424" cy="5619250"/>
          </a:xfrm>
          <a:prstGeom prst="rect">
            <a:avLst/>
          </a:prstGeom>
          <a:noFill/>
          <a:ln>
            <a:noFill/>
          </a:ln>
        </p:spPr>
      </p:pic>
      <p:pic>
        <p:nvPicPr>
          <p:cNvPr id="376" name="Google Shape;376;g137906b9688_0_24"/>
          <p:cNvPicPr preferRelativeResize="0"/>
          <p:nvPr/>
        </p:nvPicPr>
        <p:blipFill rotWithShape="1">
          <a:blip r:embed="rId4">
            <a:alphaModFix/>
          </a:blip>
          <a:srcRect b="45411" l="35531" r="43332" t="25919"/>
          <a:stretch/>
        </p:blipFill>
        <p:spPr>
          <a:xfrm>
            <a:off x="3345400" y="41900"/>
            <a:ext cx="5779676" cy="53918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pic>
        <p:nvPicPr>
          <p:cNvPr id="381" name="Google Shape;381;p7"/>
          <p:cNvPicPr preferRelativeResize="0"/>
          <p:nvPr/>
        </p:nvPicPr>
        <p:blipFill rotWithShape="1">
          <a:blip r:embed="rId3">
            <a:alphaModFix/>
          </a:blip>
          <a:srcRect b="34164" l="0" r="0" t="0"/>
          <a:stretch/>
        </p:blipFill>
        <p:spPr>
          <a:xfrm>
            <a:off x="-949085" y="1"/>
            <a:ext cx="10393653" cy="5132070"/>
          </a:xfrm>
          <a:prstGeom prst="rect">
            <a:avLst/>
          </a:prstGeom>
          <a:noFill/>
          <a:ln>
            <a:noFill/>
          </a:ln>
        </p:spPr>
      </p:pic>
      <p:sp>
        <p:nvSpPr>
          <p:cNvPr id="382" name="Google Shape;382;p7"/>
          <p:cNvSpPr txBox="1"/>
          <p:nvPr/>
        </p:nvSpPr>
        <p:spPr>
          <a:xfrm>
            <a:off x="1546225" y="413147"/>
            <a:ext cx="5905500"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3600"/>
              <a:buFont typeface="Arial"/>
              <a:buNone/>
            </a:pPr>
            <a:r>
              <a:rPr b="1" i="0" lang="sv-SE" sz="3600" u="none" cap="none" strike="noStrike">
                <a:solidFill>
                  <a:schemeClr val="dk1"/>
                </a:solidFill>
                <a:latin typeface="Arial"/>
                <a:ea typeface="Arial"/>
                <a:cs typeface="Arial"/>
                <a:sym typeface="Arial"/>
              </a:rPr>
              <a:t>Byxelkroks Vägförening</a:t>
            </a:r>
            <a:endParaRPr b="0" i="0" sz="1400" u="none" cap="none" strike="noStrike">
              <a:solidFill>
                <a:srgbClr val="000000"/>
              </a:solidFill>
              <a:latin typeface="Arial"/>
              <a:ea typeface="Arial"/>
              <a:cs typeface="Arial"/>
              <a:sym typeface="Arial"/>
            </a:endParaRPr>
          </a:p>
        </p:txBody>
      </p:sp>
      <p:pic>
        <p:nvPicPr>
          <p:cNvPr descr="C:\Users\sln\AppData\Local\Microsoft\Windows\Temporary Internet Files\Content.IE5\B6P7UTNR\MC900308675[1].wmf" id="383" name="Google Shape;383;p7"/>
          <p:cNvPicPr preferRelativeResize="0"/>
          <p:nvPr/>
        </p:nvPicPr>
        <p:blipFill rotWithShape="1">
          <a:blip r:embed="rId4">
            <a:alphaModFix/>
          </a:blip>
          <a:srcRect b="0" l="0" r="0" t="0"/>
          <a:stretch/>
        </p:blipFill>
        <p:spPr>
          <a:xfrm>
            <a:off x="1908176" y="1242775"/>
            <a:ext cx="5040313" cy="264437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Bredbildspresentation">
  <a:themeElements>
    <a:clrScheme name="Concourse">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Office-tema">
  <a:themeElements>
    <a:clrScheme name="Borgholm Energi mall">
      <a:dk1>
        <a:srgbClr val="DE7065"/>
      </a:dk1>
      <a:lt1>
        <a:srgbClr val="F4F4F4"/>
      </a:lt1>
      <a:dk2>
        <a:srgbClr val="717172"/>
      </a:dk2>
      <a:lt2>
        <a:srgbClr val="F4F4F4"/>
      </a:lt2>
      <a:accent1>
        <a:srgbClr val="538DA9"/>
      </a:accent1>
      <a:accent2>
        <a:srgbClr val="DE7065"/>
      </a:accent2>
      <a:accent3>
        <a:srgbClr val="717172"/>
      </a:accent3>
      <a:accent4>
        <a:srgbClr val="CCD3AC"/>
      </a:accent4>
      <a:accent5>
        <a:srgbClr val="717172"/>
      </a:accent5>
      <a:accent6>
        <a:srgbClr val="DE7065"/>
      </a:accent6>
      <a:hlink>
        <a:srgbClr val="CCD3AC"/>
      </a:hlink>
      <a:folHlink>
        <a:srgbClr val="DE706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2016-06-20T14:38:27Z</dcterms:created>
  <dc:creator>Staffan Larsson</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LCID">
    <vt:i4>1053</vt:i4>
  </property>
  <property fmtid="{D5CDD505-2E9C-101B-9397-08002B2CF9AE}" pid="3" name="_Version">
    <vt:lpwstr>12.0.4518</vt:lpwstr>
  </property>
</Properties>
</file>